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262" r:id="rId4"/>
    <p:sldId id="257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48" d="100"/>
          <a:sy n="48" d="100"/>
        </p:scale>
        <p:origin x="82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131AE8-1164-48D2-95BC-8D9B0436592C}" type="datetimeFigureOut">
              <a:rPr lang="en-GB" smtClean="0"/>
              <a:t>24/10/2017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E89892-CF56-41C2-B201-F534414093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943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Safe – protected from abuse, neglect or harm</a:t>
            </a:r>
          </a:p>
          <a:p>
            <a:r>
              <a:rPr lang="en-GB" dirty="0"/>
              <a:t>Healthy – experiencing the highest standards of physical and mental health</a:t>
            </a:r>
          </a:p>
          <a:p>
            <a:r>
              <a:rPr lang="en-GB" dirty="0"/>
              <a:t>Achieving – receives support and guidance in their learning – boosting skills, confidence and self-esteem</a:t>
            </a:r>
          </a:p>
          <a:p>
            <a:r>
              <a:rPr lang="en-GB" dirty="0"/>
              <a:t>Nurtured – Having a nurturing</a:t>
            </a:r>
            <a:r>
              <a:rPr lang="en-GB" baseline="0" dirty="0"/>
              <a:t> and stimulating place to live and grow</a:t>
            </a:r>
          </a:p>
          <a:p>
            <a:r>
              <a:rPr lang="en-GB" baseline="0" dirty="0"/>
              <a:t>Active – Having opportunities to take part in a wide range of activities</a:t>
            </a:r>
          </a:p>
          <a:p>
            <a:r>
              <a:rPr lang="en-GB" baseline="0" dirty="0"/>
              <a:t>Respected  - To be given a voice and involved in decisions that affect wellbeing</a:t>
            </a:r>
          </a:p>
          <a:p>
            <a:r>
              <a:rPr lang="en-GB" baseline="0" dirty="0"/>
              <a:t>Responsible – Taking an active role within schools / communities</a:t>
            </a:r>
          </a:p>
          <a:p>
            <a:r>
              <a:rPr lang="en-GB" baseline="0" dirty="0"/>
              <a:t>Included – given help / guidance to overcome social, educational, physical and economic inequalities and accepted as full members of the communities in which they live and learn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89892-CF56-41C2-B201-F534414093B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780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Communication – with base school / correct members of staff and feedback to </a:t>
            </a:r>
            <a:r>
              <a:rPr lang="en-GB" dirty="0" err="1"/>
              <a:t>cyp</a:t>
            </a:r>
            <a:r>
              <a:rPr lang="en-GB" dirty="0"/>
              <a:t>.  Encourage</a:t>
            </a:r>
            <a:r>
              <a:rPr lang="en-GB" baseline="0" dirty="0"/>
              <a:t> ways of keeping in touch – letters, diary, blog, skype, staff / friends visits, social media where appropriate</a:t>
            </a:r>
            <a:endParaRPr lang="en-GB" dirty="0"/>
          </a:p>
          <a:p>
            <a:r>
              <a:rPr lang="en-GB" dirty="0"/>
              <a:t>Continuity and Progression – quality information to inform planning and next steps</a:t>
            </a:r>
          </a:p>
          <a:p>
            <a:r>
              <a:rPr lang="en-GB" dirty="0"/>
              <a:t>High expectations of success within constraints of medical condition – SQA qualifications</a:t>
            </a:r>
            <a:r>
              <a:rPr lang="en-GB" baseline="0" dirty="0"/>
              <a:t> where appropriate</a:t>
            </a:r>
          </a:p>
          <a:p>
            <a:r>
              <a:rPr lang="en-GB" baseline="0" dirty="0"/>
              <a:t>Wider Achievement Awards – Employability Awards, Leadership Awards, Personal Achievement Awards </a:t>
            </a:r>
            <a:r>
              <a:rPr lang="en-GB" baseline="0"/>
              <a:t>etc</a:t>
            </a:r>
            <a:endParaRPr lang="en-GB" baseline="0" dirty="0"/>
          </a:p>
          <a:p>
            <a:r>
              <a:rPr lang="en-GB" baseline="0" dirty="0"/>
              <a:t>Work Towards Transition – regular CPM / YPPM’s.  Any ‘reasonable adjustments’ planned in good time.  Any building adaptations applied for and sorted in good time, any additional staff requirements – applied for in good time.  CYP should go back to grouping from which he / she came from in most cases.  Staff (pupil) training can be helpful in some cases – </a:t>
            </a:r>
            <a:r>
              <a:rPr lang="en-GB" baseline="0" dirty="0" err="1"/>
              <a:t>eg</a:t>
            </a:r>
            <a:r>
              <a:rPr lang="en-GB" baseline="0" dirty="0"/>
              <a:t>.  ABI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89892-CF56-41C2-B201-F534414093B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851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EDB4-CCC5-430C-95AA-635A52EC3969}" type="datetimeFigureOut">
              <a:rPr lang="en-GB" smtClean="0"/>
              <a:t>24/10/2017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85C9-27C1-4719-985C-875FA1BEB8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434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EDB4-CCC5-430C-95AA-635A52EC3969}" type="datetimeFigureOut">
              <a:rPr lang="en-GB" smtClean="0"/>
              <a:t>24/10/2017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85C9-27C1-4719-985C-875FA1BEB8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915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EDB4-CCC5-430C-95AA-635A52EC3969}" type="datetimeFigureOut">
              <a:rPr lang="en-GB" smtClean="0"/>
              <a:t>24/10/2017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85C9-27C1-4719-985C-875FA1BEB8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54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EDB4-CCC5-430C-95AA-635A52EC3969}" type="datetimeFigureOut">
              <a:rPr lang="en-GB" smtClean="0"/>
              <a:t>24/10/2017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85C9-27C1-4719-985C-875FA1BEB8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923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EDB4-CCC5-430C-95AA-635A52EC3969}" type="datetimeFigureOut">
              <a:rPr lang="en-GB" smtClean="0"/>
              <a:t>24/10/2017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85C9-27C1-4719-985C-875FA1BEB8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93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EDB4-CCC5-430C-95AA-635A52EC3969}" type="datetimeFigureOut">
              <a:rPr lang="en-GB" smtClean="0"/>
              <a:t>24/10/2017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85C9-27C1-4719-985C-875FA1BEB8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218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EDB4-CCC5-430C-95AA-635A52EC3969}" type="datetimeFigureOut">
              <a:rPr lang="en-GB" smtClean="0"/>
              <a:t>24/10/2017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85C9-27C1-4719-985C-875FA1BEB8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25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EDB4-CCC5-430C-95AA-635A52EC3969}" type="datetimeFigureOut">
              <a:rPr lang="en-GB" smtClean="0"/>
              <a:t>24/10/2017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85C9-27C1-4719-985C-875FA1BEB8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186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EDB4-CCC5-430C-95AA-635A52EC3969}" type="datetimeFigureOut">
              <a:rPr lang="en-GB" smtClean="0"/>
              <a:t>24/10/2017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85C9-27C1-4719-985C-875FA1BEB8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428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EDB4-CCC5-430C-95AA-635A52EC3969}" type="datetimeFigureOut">
              <a:rPr lang="en-GB" smtClean="0"/>
              <a:t>24/10/2017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85C9-27C1-4719-985C-875FA1BEB8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940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EDB4-CCC5-430C-95AA-635A52EC3969}" type="datetimeFigureOut">
              <a:rPr lang="en-GB" smtClean="0"/>
              <a:t>24/10/2017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85C9-27C1-4719-985C-875FA1BEB8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491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BEDB4-CCC5-430C-95AA-635A52EC3969}" type="datetimeFigureOut">
              <a:rPr lang="en-GB" smtClean="0"/>
              <a:t>24/10/2017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B85C9-27C1-4719-985C-875FA1BEB8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499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Addressing the Health and Wellbeing of CYP during a period of ill-health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Juliet McCann</a:t>
            </a:r>
          </a:p>
          <a:p>
            <a:r>
              <a:rPr lang="en-GB" dirty="0"/>
              <a:t>Service Leader</a:t>
            </a:r>
          </a:p>
          <a:p>
            <a:r>
              <a:rPr lang="en-GB" dirty="0"/>
              <a:t>Additional Support for Learning Service CEC</a:t>
            </a:r>
          </a:p>
        </p:txBody>
      </p:sp>
    </p:spTree>
    <p:extLst>
      <p:ext uri="{BB962C8B-B14F-4D97-AF65-F5344CB8AC3E}">
        <p14:creationId xmlns:p14="http://schemas.microsoft.com/office/powerpoint/2010/main" val="1616110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Legal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Education Authorities have a duty to </a:t>
            </a:r>
            <a:r>
              <a:rPr lang="en-GB" i="1" dirty="0"/>
              <a:t>secure education to the development of the personality, talents and mental and physical abilities of the child or young person to their fullest potential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6789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Legislation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Children and Young People Scotland Act 2014</a:t>
            </a:r>
          </a:p>
          <a:p>
            <a:r>
              <a:rPr lang="en-GB" dirty="0"/>
              <a:t>Education Scotland Act 1980</a:t>
            </a:r>
          </a:p>
          <a:p>
            <a:r>
              <a:rPr lang="en-GB" dirty="0"/>
              <a:t>Equality Act 2010</a:t>
            </a:r>
          </a:p>
          <a:p>
            <a:r>
              <a:rPr lang="en-GB" dirty="0"/>
              <a:t>Standards in Scotland’s Schools Act 2000</a:t>
            </a:r>
          </a:p>
          <a:p>
            <a:r>
              <a:rPr lang="en-GB" dirty="0"/>
              <a:t>Additional Support for Learning Act 2004</a:t>
            </a:r>
          </a:p>
          <a:p>
            <a:endParaRPr lang="en-GB" dirty="0"/>
          </a:p>
          <a:p>
            <a:r>
              <a:rPr lang="en-GB" dirty="0"/>
              <a:t>No interpretation of legislation unfortunately!</a:t>
            </a:r>
          </a:p>
        </p:txBody>
      </p:sp>
    </p:spTree>
    <p:extLst>
      <p:ext uri="{BB962C8B-B14F-4D97-AF65-F5344CB8AC3E}">
        <p14:creationId xmlns:p14="http://schemas.microsoft.com/office/powerpoint/2010/main" val="1698467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GIRFEC and the SHANARRI indicators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Safe</a:t>
            </a:r>
          </a:p>
          <a:p>
            <a:r>
              <a:rPr lang="en-GB" dirty="0"/>
              <a:t>Healthy</a:t>
            </a:r>
          </a:p>
          <a:p>
            <a:r>
              <a:rPr lang="en-GB" dirty="0"/>
              <a:t>Achieving</a:t>
            </a:r>
          </a:p>
          <a:p>
            <a:r>
              <a:rPr lang="en-GB" dirty="0"/>
              <a:t>Nurtured</a:t>
            </a:r>
          </a:p>
          <a:p>
            <a:r>
              <a:rPr lang="en-GB" dirty="0"/>
              <a:t>Active</a:t>
            </a:r>
          </a:p>
          <a:p>
            <a:r>
              <a:rPr lang="en-GB" dirty="0"/>
              <a:t>Respected</a:t>
            </a:r>
          </a:p>
          <a:p>
            <a:r>
              <a:rPr lang="en-GB" dirty="0"/>
              <a:t>Responsible</a:t>
            </a:r>
          </a:p>
          <a:p>
            <a:r>
              <a:rPr lang="en-GB"/>
              <a:t>Included</a:t>
            </a:r>
          </a:p>
          <a:p>
            <a:endParaRPr lang="en-GB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821" y="2091558"/>
            <a:ext cx="4393324" cy="3563007"/>
          </a:xfrm>
        </p:spPr>
      </p:pic>
    </p:spTree>
    <p:extLst>
      <p:ext uri="{BB962C8B-B14F-4D97-AF65-F5344CB8AC3E}">
        <p14:creationId xmlns:p14="http://schemas.microsoft.com/office/powerpoint/2010/main" val="3625523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Addressing the HWB needs of CYP absent from school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545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helps?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Normality</a:t>
            </a:r>
          </a:p>
          <a:p>
            <a:r>
              <a:rPr lang="en-GB" dirty="0"/>
              <a:t>Communication</a:t>
            </a:r>
          </a:p>
          <a:p>
            <a:r>
              <a:rPr lang="en-GB" dirty="0"/>
              <a:t>Continuity and Progression</a:t>
            </a:r>
          </a:p>
          <a:p>
            <a:r>
              <a:rPr lang="en-GB" dirty="0"/>
              <a:t>High Expectations</a:t>
            </a:r>
          </a:p>
          <a:p>
            <a:r>
              <a:rPr lang="en-GB" dirty="0"/>
              <a:t>Wider Achievement Awards</a:t>
            </a:r>
          </a:p>
          <a:p>
            <a:r>
              <a:rPr lang="en-GB" dirty="0"/>
              <a:t>Work Towards Transition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485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397</Words>
  <Application>Microsoft Office PowerPoint</Application>
  <PresentationFormat>Widescreen</PresentationFormat>
  <Paragraphs>46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Addressing the Health and Wellbeing of CYP during a period of ill-health</vt:lpstr>
      <vt:lpstr>Legal Context</vt:lpstr>
      <vt:lpstr>Key Legislation</vt:lpstr>
      <vt:lpstr>GIRFEC and the SHANARRI indicators</vt:lpstr>
      <vt:lpstr>Addressing the HWB needs of CYP absent from school</vt:lpstr>
      <vt:lpstr>What helps?</vt:lpstr>
    </vt:vector>
  </TitlesOfParts>
  <Company>City of Edinburgh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Addressing the Health and Wellbeing of CYP during a period of ill-health</dc:title>
  <dc:creator>Juliet McCann</dc:creator>
  <cp:lastModifiedBy>G.Lacey</cp:lastModifiedBy>
  <cp:revision>12</cp:revision>
  <dcterms:created xsi:type="dcterms:W3CDTF">2017-10-02T11:02:57Z</dcterms:created>
  <dcterms:modified xsi:type="dcterms:W3CDTF">2017-10-24T08:59:06Z</dcterms:modified>
</cp:coreProperties>
</file>