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5"/>
  </p:notesMasterIdLst>
  <p:sldIdLst>
    <p:sldId id="330" r:id="rId5"/>
    <p:sldId id="333" r:id="rId6"/>
    <p:sldId id="352" r:id="rId7"/>
    <p:sldId id="343" r:id="rId8"/>
    <p:sldId id="344" r:id="rId9"/>
    <p:sldId id="350" r:id="rId10"/>
    <p:sldId id="345" r:id="rId11"/>
    <p:sldId id="348" r:id="rId12"/>
    <p:sldId id="346" r:id="rId13"/>
    <p:sldId id="351" r:id="rId14"/>
    <p:sldId id="347" r:id="rId15"/>
    <p:sldId id="349" r:id="rId16"/>
    <p:sldId id="266" r:id="rId17"/>
    <p:sldId id="336" r:id="rId18"/>
    <p:sldId id="337" r:id="rId19"/>
    <p:sldId id="338" r:id="rId20"/>
    <p:sldId id="339" r:id="rId21"/>
    <p:sldId id="340" r:id="rId22"/>
    <p:sldId id="341" r:id="rId23"/>
    <p:sldId id="342" r:id="rId24"/>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771FD0-D135-4331-FAEC-A50DA789D3D2}" name="Rhianne Forrest" initials="RF" userId="S::Rhianne.forrest@childrenshealthscotland.org::57fba4ac-b69d-4baf-b8c0-63741131918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47D1"/>
    <a:srgbClr val="C62BA1"/>
    <a:srgbClr val="84286A"/>
    <a:srgbClr val="608892"/>
    <a:srgbClr val="FEFCE5"/>
    <a:srgbClr val="F9F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70" y="53"/>
      </p:cViewPr>
      <p:guideLst/>
    </p:cSldViewPr>
  </p:slideViewPr>
  <p:notesTextViewPr>
    <p:cViewPr>
      <p:scale>
        <a:sx n="1" d="1"/>
        <a:sy n="1" d="1"/>
      </p:scale>
      <p:origin x="0" y="-331"/>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Wilson" userId="f3f46a37-291d-4ffc-96d9-06d24111ff31" providerId="ADAL" clId="{74983966-B132-4F30-83A3-EA7840E6FF10}"/>
    <pc:docChg chg="custSel modSld">
      <pc:chgData name="Michelle Wilson" userId="f3f46a37-291d-4ffc-96d9-06d24111ff31" providerId="ADAL" clId="{74983966-B132-4F30-83A3-EA7840E6FF10}" dt="2026-03-09T10:16:33.349" v="183" actId="20577"/>
      <pc:docMkLst>
        <pc:docMk/>
      </pc:docMkLst>
      <pc:sldChg chg="modNotesTx">
        <pc:chgData name="Michelle Wilson" userId="f3f46a37-291d-4ffc-96d9-06d24111ff31" providerId="ADAL" clId="{74983966-B132-4F30-83A3-EA7840E6FF10}" dt="2026-03-09T10:16:33.349" v="183" actId="20577"/>
        <pc:sldMkLst>
          <pc:docMk/>
          <pc:sldMk cId="1203884030" sldId="338"/>
        </pc:sldMkLst>
      </pc:sldChg>
      <pc:sldChg chg="modNotesTx">
        <pc:chgData name="Michelle Wilson" userId="f3f46a37-291d-4ffc-96d9-06d24111ff31" providerId="ADAL" clId="{74983966-B132-4F30-83A3-EA7840E6FF10}" dt="2026-03-06T13:05:11.738" v="142" actId="20577"/>
        <pc:sldMkLst>
          <pc:docMk/>
          <pc:sldMk cId="556034552" sldId="346"/>
        </pc:sldMkLst>
      </pc:sldChg>
      <pc:sldChg chg="modNotesTx">
        <pc:chgData name="Michelle Wilson" userId="f3f46a37-291d-4ffc-96d9-06d24111ff31" providerId="ADAL" clId="{74983966-B132-4F30-83A3-EA7840E6FF10}" dt="2026-03-09T10:15:12.712" v="148" actId="20577"/>
        <pc:sldMkLst>
          <pc:docMk/>
          <pc:sldMk cId="3121889585" sldId="352"/>
        </pc:sldMkLst>
      </pc:sldChg>
    </pc:docChg>
  </pc:docChgLst>
  <pc:docChgLst>
    <pc:chgData name="Rhianne Forrest" userId="S::rhianne.forrest@childrenshealthscotland.org::57fba4ac-b69d-4baf-b8c0-63741131918f" providerId="AD" clId="Web-{D8C4DFCB-B909-36D3-3E36-9C51A78C71A5}"/>
    <pc:docChg chg="modSld">
      <pc:chgData name="Rhianne Forrest" userId="S::rhianne.forrest@childrenshealthscotland.org::57fba4ac-b69d-4baf-b8c0-63741131918f" providerId="AD" clId="Web-{D8C4DFCB-B909-36D3-3E36-9C51A78C71A5}" dt="2026-03-06T08:37:46.081" v="24" actId="20577"/>
      <pc:docMkLst>
        <pc:docMk/>
      </pc:docMkLst>
      <pc:sldChg chg="modSp">
        <pc:chgData name="Rhianne Forrest" userId="S::rhianne.forrest@childrenshealthscotland.org::57fba4ac-b69d-4baf-b8c0-63741131918f" providerId="AD" clId="Web-{D8C4DFCB-B909-36D3-3E36-9C51A78C71A5}" dt="2026-03-06T08:37:46.081" v="24" actId="20577"/>
        <pc:sldMkLst>
          <pc:docMk/>
          <pc:sldMk cId="556034552" sldId="346"/>
        </pc:sldMkLst>
        <pc:spChg chg="mod">
          <ac:chgData name="Rhianne Forrest" userId="S::rhianne.forrest@childrenshealthscotland.org::57fba4ac-b69d-4baf-b8c0-63741131918f" providerId="AD" clId="Web-{D8C4DFCB-B909-36D3-3E36-9C51A78C71A5}" dt="2026-03-06T08:37:46.081" v="24" actId="20577"/>
          <ac:spMkLst>
            <pc:docMk/>
            <pc:sldMk cId="556034552" sldId="346"/>
            <ac:spMk id="11" creationId="{90515336-4B14-71ED-2A74-656713E28F43}"/>
          </ac:spMkLst>
        </pc:spChg>
      </pc:sldChg>
      <pc:sldChg chg="modNotes">
        <pc:chgData name="Rhianne Forrest" userId="S::rhianne.forrest@childrenshealthscotland.org::57fba4ac-b69d-4baf-b8c0-63741131918f" providerId="AD" clId="Web-{D8C4DFCB-B909-36D3-3E36-9C51A78C71A5}" dt="2026-03-06T08:37:11.986" v="16"/>
        <pc:sldMkLst>
          <pc:docMk/>
          <pc:sldMk cId="2091640688" sldId="347"/>
        </pc:sldMkLst>
      </pc:sldChg>
    </pc:docChg>
  </pc:docChgLst>
  <pc:docChgLst>
    <pc:chgData name="Rhianne Forrest" userId="S::rhianne.forrest@childrenshealthscotland.org::57fba4ac-b69d-4baf-b8c0-63741131918f" providerId="AD" clId="Web-{DC556B75-779C-BCAD-8048-13490F2A4115}"/>
    <pc:docChg chg="modSld">
      <pc:chgData name="Rhianne Forrest" userId="S::rhianne.forrest@childrenshealthscotland.org::57fba4ac-b69d-4baf-b8c0-63741131918f" providerId="AD" clId="Web-{DC556B75-779C-BCAD-8048-13490F2A4115}" dt="2026-02-25T12:01:11.671" v="33"/>
      <pc:docMkLst>
        <pc:docMk/>
      </pc:docMkLst>
      <pc:sldChg chg="modSp">
        <pc:chgData name="Rhianne Forrest" userId="S::rhianne.forrest@childrenshealthscotland.org::57fba4ac-b69d-4baf-b8c0-63741131918f" providerId="AD" clId="Web-{DC556B75-779C-BCAD-8048-13490F2A4115}" dt="2026-02-25T11:57:10.949" v="16" actId="20577"/>
        <pc:sldMkLst>
          <pc:docMk/>
          <pc:sldMk cId="3989398746" sldId="337"/>
        </pc:sldMkLst>
        <pc:spChg chg="mod">
          <ac:chgData name="Rhianne Forrest" userId="S::rhianne.forrest@childrenshealthscotland.org::57fba4ac-b69d-4baf-b8c0-63741131918f" providerId="AD" clId="Web-{DC556B75-779C-BCAD-8048-13490F2A4115}" dt="2026-02-25T11:57:10.949" v="16" actId="20577"/>
          <ac:spMkLst>
            <pc:docMk/>
            <pc:sldMk cId="3989398746" sldId="337"/>
            <ac:spMk id="10" creationId="{386399CF-A382-EFF9-9798-45C3956DB265}"/>
          </ac:spMkLst>
        </pc:spChg>
      </pc:sldChg>
      <pc:sldChg chg="modSp">
        <pc:chgData name="Rhianne Forrest" userId="S::rhianne.forrest@childrenshealthscotland.org::57fba4ac-b69d-4baf-b8c0-63741131918f" providerId="AD" clId="Web-{DC556B75-779C-BCAD-8048-13490F2A4115}" dt="2026-02-25T11:51:11.812" v="13" actId="20577"/>
        <pc:sldMkLst>
          <pc:docMk/>
          <pc:sldMk cId="556034552" sldId="346"/>
        </pc:sldMkLst>
        <pc:spChg chg="mod">
          <ac:chgData name="Rhianne Forrest" userId="S::rhianne.forrest@childrenshealthscotland.org::57fba4ac-b69d-4baf-b8c0-63741131918f" providerId="AD" clId="Web-{DC556B75-779C-BCAD-8048-13490F2A4115}" dt="2026-02-25T11:51:11.812" v="13" actId="20577"/>
          <ac:spMkLst>
            <pc:docMk/>
            <pc:sldMk cId="556034552" sldId="346"/>
            <ac:spMk id="2" creationId="{D13896CC-57B5-5E81-B36B-837D25B36450}"/>
          </ac:spMkLst>
        </pc:spChg>
      </pc:sldChg>
      <pc:sldChg chg="modNotes">
        <pc:chgData name="Rhianne Forrest" userId="S::rhianne.forrest@childrenshealthscotland.org::57fba4ac-b69d-4baf-b8c0-63741131918f" providerId="AD" clId="Web-{DC556B75-779C-BCAD-8048-13490F2A4115}" dt="2026-02-25T12:01:11.671" v="33"/>
        <pc:sldMkLst>
          <pc:docMk/>
          <pc:sldMk cId="2091640688" sldId="347"/>
        </pc:sldMkLst>
      </pc:sldChg>
      <pc:sldChg chg="addSp delSp">
        <pc:chgData name="Rhianne Forrest" userId="S::rhianne.forrest@childrenshealthscotland.org::57fba4ac-b69d-4baf-b8c0-63741131918f" providerId="AD" clId="Web-{DC556B75-779C-BCAD-8048-13490F2A4115}" dt="2026-02-25T11:51:36.782" v="15"/>
        <pc:sldMkLst>
          <pc:docMk/>
          <pc:sldMk cId="2197438948" sldId="351"/>
        </pc:sldMkLst>
        <pc:spChg chg="add">
          <ac:chgData name="Rhianne Forrest" userId="S::rhianne.forrest@childrenshealthscotland.org::57fba4ac-b69d-4baf-b8c0-63741131918f" providerId="AD" clId="Web-{DC556B75-779C-BCAD-8048-13490F2A4115}" dt="2026-02-25T11:51:36.782" v="15"/>
          <ac:spMkLst>
            <pc:docMk/>
            <pc:sldMk cId="2197438948" sldId="351"/>
            <ac:spMk id="4" creationId="{60B42CF7-875F-7DBA-6B19-5BEF80D11094}"/>
          </ac:spMkLst>
        </pc:spChg>
      </pc:sldChg>
    </pc:docChg>
  </pc:docChgLst>
  <pc:docChgLst>
    <pc:chgData name="Rhianne Forrest" userId="57fba4ac-b69d-4baf-b8c0-63741131918f" providerId="ADAL" clId="{A055BA71-2014-4165-9582-A70DBFE29F41}"/>
    <pc:docChg chg="undo custSel addSld delSld modSld sldOrd">
      <pc:chgData name="Rhianne Forrest" userId="57fba4ac-b69d-4baf-b8c0-63741131918f" providerId="ADAL" clId="{A055BA71-2014-4165-9582-A70DBFE29F41}" dt="2026-03-06T15:15:43.606" v="2300" actId="478"/>
      <pc:docMkLst>
        <pc:docMk/>
      </pc:docMkLst>
      <pc:sldChg chg="addSp modSp mod">
        <pc:chgData name="Rhianne Forrest" userId="57fba4ac-b69d-4baf-b8c0-63741131918f" providerId="ADAL" clId="{A055BA71-2014-4165-9582-A70DBFE29F41}" dt="2026-02-17T16:02:10.109" v="2079" actId="1076"/>
        <pc:sldMkLst>
          <pc:docMk/>
          <pc:sldMk cId="1889353492" sldId="266"/>
        </pc:sldMkLst>
        <pc:spChg chg="add mod">
          <ac:chgData name="Rhianne Forrest" userId="57fba4ac-b69d-4baf-b8c0-63741131918f" providerId="ADAL" clId="{A055BA71-2014-4165-9582-A70DBFE29F41}" dt="2026-02-17T16:02:10.109" v="2079" actId="1076"/>
          <ac:spMkLst>
            <pc:docMk/>
            <pc:sldMk cId="1889353492" sldId="266"/>
            <ac:spMk id="4" creationId="{4C7716F3-5BB7-2126-B8CE-6DDA079BFB4F}"/>
          </ac:spMkLst>
        </pc:spChg>
      </pc:sldChg>
      <pc:sldChg chg="addSp delSp modSp mod">
        <pc:chgData name="Rhianne Forrest" userId="57fba4ac-b69d-4baf-b8c0-63741131918f" providerId="ADAL" clId="{A055BA71-2014-4165-9582-A70DBFE29F41}" dt="2026-02-17T15:20:13.455" v="1300" actId="14100"/>
        <pc:sldMkLst>
          <pc:docMk/>
          <pc:sldMk cId="1933589120" sldId="330"/>
        </pc:sldMkLst>
        <pc:spChg chg="add del mod">
          <ac:chgData name="Rhianne Forrest" userId="57fba4ac-b69d-4baf-b8c0-63741131918f" providerId="ADAL" clId="{A055BA71-2014-4165-9582-A70DBFE29F41}" dt="2026-02-17T15:20:05.579" v="1298" actId="404"/>
          <ac:spMkLst>
            <pc:docMk/>
            <pc:sldMk cId="1933589120" sldId="330"/>
            <ac:spMk id="3" creationId="{CBE377F4-5089-39DD-C75D-B8E446609FEF}"/>
          </ac:spMkLst>
        </pc:spChg>
        <pc:spChg chg="mod">
          <ac:chgData name="Rhianne Forrest" userId="57fba4ac-b69d-4baf-b8c0-63741131918f" providerId="ADAL" clId="{A055BA71-2014-4165-9582-A70DBFE29F41}" dt="2026-02-17T15:20:13.455" v="1300" actId="14100"/>
          <ac:spMkLst>
            <pc:docMk/>
            <pc:sldMk cId="1933589120" sldId="330"/>
            <ac:spMk id="17" creationId="{EB971340-355C-99FD-29A4-05F75A11705C}"/>
          </ac:spMkLst>
        </pc:spChg>
        <pc:picChg chg="mod">
          <ac:chgData name="Rhianne Forrest" userId="57fba4ac-b69d-4baf-b8c0-63741131918f" providerId="ADAL" clId="{A055BA71-2014-4165-9582-A70DBFE29F41}" dt="2026-02-17T15:20:10.318" v="1299" actId="1076"/>
          <ac:picMkLst>
            <pc:docMk/>
            <pc:sldMk cId="1933589120" sldId="330"/>
            <ac:picMk id="2" creationId="{CC961CC2-EE00-D531-16C6-9446166CE62D}"/>
          </ac:picMkLst>
        </pc:picChg>
      </pc:sldChg>
      <pc:sldChg chg="addSp delSp modSp mod">
        <pc:chgData name="Rhianne Forrest" userId="57fba4ac-b69d-4baf-b8c0-63741131918f" providerId="ADAL" clId="{A055BA71-2014-4165-9582-A70DBFE29F41}" dt="2026-02-17T15:20:38.911" v="1308" actId="404"/>
        <pc:sldMkLst>
          <pc:docMk/>
          <pc:sldMk cId="4157405718" sldId="333"/>
        </pc:sldMkLst>
        <pc:spChg chg="add del mod">
          <ac:chgData name="Rhianne Forrest" userId="57fba4ac-b69d-4baf-b8c0-63741131918f" providerId="ADAL" clId="{A055BA71-2014-4165-9582-A70DBFE29F41}" dt="2026-02-17T15:20:38.911" v="1308" actId="404"/>
          <ac:spMkLst>
            <pc:docMk/>
            <pc:sldMk cId="4157405718" sldId="333"/>
            <ac:spMk id="3" creationId="{3AE72909-D78F-AAE4-94D9-0F00DDDB1D48}"/>
          </ac:spMkLst>
        </pc:spChg>
      </pc:sldChg>
      <pc:sldChg chg="addSp delSp modSp mod">
        <pc:chgData name="Rhianne Forrest" userId="57fba4ac-b69d-4baf-b8c0-63741131918f" providerId="ADAL" clId="{A055BA71-2014-4165-9582-A70DBFE29F41}" dt="2026-02-17T15:21:20.101" v="1317" actId="2711"/>
        <pc:sldMkLst>
          <pc:docMk/>
          <pc:sldMk cId="580092562" sldId="336"/>
        </pc:sldMkLst>
        <pc:spChg chg="mod">
          <ac:chgData name="Rhianne Forrest" userId="57fba4ac-b69d-4baf-b8c0-63741131918f" providerId="ADAL" clId="{A055BA71-2014-4165-9582-A70DBFE29F41}" dt="2026-02-17T15:21:20.101" v="1317" actId="2711"/>
          <ac:spMkLst>
            <pc:docMk/>
            <pc:sldMk cId="580092562" sldId="336"/>
            <ac:spMk id="3" creationId="{A493C4C0-68F7-EB2B-2456-90F8A39FE732}"/>
          </ac:spMkLst>
        </pc:spChg>
        <pc:picChg chg="add del">
          <ac:chgData name="Rhianne Forrest" userId="57fba4ac-b69d-4baf-b8c0-63741131918f" providerId="ADAL" clId="{A055BA71-2014-4165-9582-A70DBFE29F41}" dt="2026-02-17T15:21:06.147" v="1314" actId="478"/>
          <ac:picMkLst>
            <pc:docMk/>
            <pc:sldMk cId="580092562" sldId="336"/>
            <ac:picMk id="11" creationId="{528CD6F4-7683-A5B7-A3D5-E47C78E02BA6}"/>
          </ac:picMkLst>
        </pc:picChg>
      </pc:sldChg>
      <pc:sldChg chg="modSp mod addCm delCm modCm modNotesTx">
        <pc:chgData name="Rhianne Forrest" userId="57fba4ac-b69d-4baf-b8c0-63741131918f" providerId="ADAL" clId="{A055BA71-2014-4165-9582-A70DBFE29F41}" dt="2026-02-17T15:43:09.521" v="2071" actId="20577"/>
        <pc:sldMkLst>
          <pc:docMk/>
          <pc:sldMk cId="3989398746" sldId="337"/>
        </pc:sldMkLst>
        <pc:spChg chg="mod">
          <ac:chgData name="Rhianne Forrest" userId="57fba4ac-b69d-4baf-b8c0-63741131918f" providerId="ADAL" clId="{A055BA71-2014-4165-9582-A70DBFE29F41}" dt="2026-02-17T15:42:20.283" v="1939" actId="20577"/>
          <ac:spMkLst>
            <pc:docMk/>
            <pc:sldMk cId="3989398746" sldId="337"/>
            <ac:spMk id="3" creationId="{BE38B1F7-1F81-CDF3-E3F0-8FC6D19078F4}"/>
          </ac:spMkLst>
        </pc:spChg>
        <pc:extLst>
          <p:ext xmlns:p="http://schemas.openxmlformats.org/presentationml/2006/main" uri="{D6D511B9-2390-475A-947B-AFAB55BFBCF1}">
            <pc226:cmChg xmlns:pc226="http://schemas.microsoft.com/office/powerpoint/2022/06/main/command" chg="add del mod">
              <pc226:chgData name="Rhianne Forrest" userId="57fba4ac-b69d-4baf-b8c0-63741131918f" providerId="ADAL" clId="{A055BA71-2014-4165-9582-A70DBFE29F41}" dt="2026-02-17T15:41:27.792" v="1783"/>
              <pc2:cmMkLst xmlns:pc2="http://schemas.microsoft.com/office/powerpoint/2019/9/main/command">
                <pc:docMk/>
                <pc:sldMk cId="3989398746" sldId="337"/>
                <pc2:cmMk id="{5863F897-54E4-452B-B1F9-AF868535CF17}"/>
              </pc2:cmMkLst>
            </pc226:cmChg>
            <pc226:cmChg xmlns:pc226="http://schemas.microsoft.com/office/powerpoint/2022/06/main/command" chg="add del mod">
              <pc226:chgData name="Rhianne Forrest" userId="57fba4ac-b69d-4baf-b8c0-63741131918f" providerId="ADAL" clId="{A055BA71-2014-4165-9582-A70DBFE29F41}" dt="2026-02-17T15:42:24.162" v="1940"/>
              <pc2:cmMkLst xmlns:pc2="http://schemas.microsoft.com/office/powerpoint/2019/9/main/command">
                <pc:docMk/>
                <pc:sldMk cId="3989398746" sldId="337"/>
                <pc2:cmMk id="{1E4495BF-3AD4-4C84-9945-477E96457D36}"/>
              </pc2:cmMkLst>
            </pc226:cmChg>
          </p:ext>
        </pc:extLst>
      </pc:sldChg>
      <pc:sldChg chg="addCm delCm">
        <pc:chgData name="Rhianne Forrest" userId="57fba4ac-b69d-4baf-b8c0-63741131918f" providerId="ADAL" clId="{A055BA71-2014-4165-9582-A70DBFE29F41}" dt="2026-02-17T16:03:04.986" v="2080"/>
        <pc:sldMkLst>
          <pc:docMk/>
          <pc:sldMk cId="1203884030" sldId="338"/>
        </pc:sldMkLst>
        <pc:extLst>
          <p:ext xmlns:p="http://schemas.openxmlformats.org/presentationml/2006/main" uri="{D6D511B9-2390-475A-947B-AFAB55BFBCF1}">
            <pc226:cmChg xmlns:pc226="http://schemas.microsoft.com/office/powerpoint/2022/06/main/command" chg="add del">
              <pc226:chgData name="Rhianne Forrest" userId="57fba4ac-b69d-4baf-b8c0-63741131918f" providerId="ADAL" clId="{A055BA71-2014-4165-9582-A70DBFE29F41}" dt="2026-02-17T16:03:04.986" v="2080"/>
              <pc2:cmMkLst xmlns:pc2="http://schemas.microsoft.com/office/powerpoint/2019/9/main/command">
                <pc:docMk/>
                <pc:sldMk cId="1203884030" sldId="338"/>
                <pc2:cmMk id="{609E26FE-F99E-45F3-9F2F-7533D910F9F5}"/>
              </pc2:cmMkLst>
            </pc226:cmChg>
          </p:ext>
        </pc:extLst>
      </pc:sldChg>
      <pc:sldChg chg="addSp delSp modSp mod">
        <pc:chgData name="Rhianne Forrest" userId="57fba4ac-b69d-4baf-b8c0-63741131918f" providerId="ADAL" clId="{A055BA71-2014-4165-9582-A70DBFE29F41}" dt="2026-02-17T15:21:36.117" v="1324" actId="404"/>
        <pc:sldMkLst>
          <pc:docMk/>
          <pc:sldMk cId="1389580139" sldId="339"/>
        </pc:sldMkLst>
        <pc:spChg chg="add del mod">
          <ac:chgData name="Rhianne Forrest" userId="57fba4ac-b69d-4baf-b8c0-63741131918f" providerId="ADAL" clId="{A055BA71-2014-4165-9582-A70DBFE29F41}" dt="2026-02-17T15:21:36.117" v="1324" actId="404"/>
          <ac:spMkLst>
            <pc:docMk/>
            <pc:sldMk cId="1389580139" sldId="339"/>
            <ac:spMk id="2" creationId="{0132660D-8069-B628-7351-2564C80C3B87}"/>
          </ac:spMkLst>
        </pc:spChg>
      </pc:sldChg>
      <pc:sldChg chg="addSp delSp modSp mod">
        <pc:chgData name="Rhianne Forrest" userId="57fba4ac-b69d-4baf-b8c0-63741131918f" providerId="ADAL" clId="{A055BA71-2014-4165-9582-A70DBFE29F41}" dt="2026-02-17T15:21:47.705" v="1329" actId="2711"/>
        <pc:sldMkLst>
          <pc:docMk/>
          <pc:sldMk cId="2667992179" sldId="341"/>
        </pc:sldMkLst>
        <pc:spChg chg="add del mod">
          <ac:chgData name="Rhianne Forrest" userId="57fba4ac-b69d-4baf-b8c0-63741131918f" providerId="ADAL" clId="{A055BA71-2014-4165-9582-A70DBFE29F41}" dt="2026-02-17T15:21:47.705" v="1329" actId="2711"/>
          <ac:spMkLst>
            <pc:docMk/>
            <pc:sldMk cId="2667992179" sldId="341"/>
            <ac:spMk id="2" creationId="{5DA36905-C6AA-848A-DE97-7546A91DDCDA}"/>
          </ac:spMkLst>
        </pc:spChg>
      </pc:sldChg>
      <pc:sldChg chg="addSp delSp modSp mod">
        <pc:chgData name="Rhianne Forrest" userId="57fba4ac-b69d-4baf-b8c0-63741131918f" providerId="ADAL" clId="{A055BA71-2014-4165-9582-A70DBFE29F41}" dt="2026-02-25T12:23:11.718" v="2186" actId="20577"/>
        <pc:sldMkLst>
          <pc:docMk/>
          <pc:sldMk cId="2912405491" sldId="342"/>
        </pc:sldMkLst>
        <pc:spChg chg="add del mod">
          <ac:chgData name="Rhianne Forrest" userId="57fba4ac-b69d-4baf-b8c0-63741131918f" providerId="ADAL" clId="{A055BA71-2014-4165-9582-A70DBFE29F41}" dt="2026-02-17T15:22:00.367" v="1336" actId="404"/>
          <ac:spMkLst>
            <pc:docMk/>
            <pc:sldMk cId="2912405491" sldId="342"/>
            <ac:spMk id="3" creationId="{FE7BE079-7FE6-56B0-0144-02B21EA9E79D}"/>
          </ac:spMkLst>
        </pc:spChg>
        <pc:spChg chg="mod">
          <ac:chgData name="Rhianne Forrest" userId="57fba4ac-b69d-4baf-b8c0-63741131918f" providerId="ADAL" clId="{A055BA71-2014-4165-9582-A70DBFE29F41}" dt="2026-02-25T12:23:11.718" v="2186" actId="20577"/>
          <ac:spMkLst>
            <pc:docMk/>
            <pc:sldMk cId="2912405491" sldId="342"/>
            <ac:spMk id="7" creationId="{59BF48F8-BF9B-69FF-6041-0E77CDEEF2D4}"/>
          </ac:spMkLst>
        </pc:spChg>
      </pc:sldChg>
      <pc:sldChg chg="addSp modSp new mod addCm delCm modCm">
        <pc:chgData name="Rhianne Forrest" userId="57fba4ac-b69d-4baf-b8c0-63741131918f" providerId="ADAL" clId="{A055BA71-2014-4165-9582-A70DBFE29F41}" dt="2026-03-03T17:11:40.187" v="2249" actId="404"/>
        <pc:sldMkLst>
          <pc:docMk/>
          <pc:sldMk cId="463436280" sldId="343"/>
        </pc:sldMkLst>
        <pc:spChg chg="add mod">
          <ac:chgData name="Rhianne Forrest" userId="57fba4ac-b69d-4baf-b8c0-63741131918f" providerId="ADAL" clId="{A055BA71-2014-4165-9582-A70DBFE29F41}" dt="2026-03-03T17:11:40.187" v="2249" actId="404"/>
          <ac:spMkLst>
            <pc:docMk/>
            <pc:sldMk cId="463436280" sldId="343"/>
            <ac:spMk id="3" creationId="{F052A771-0C17-AFBD-29EE-968481B195E4}"/>
          </ac:spMkLst>
        </pc:spChg>
        <pc:extLst>
          <p:ext xmlns:p="http://schemas.openxmlformats.org/presentationml/2006/main" uri="{D6D511B9-2390-475A-947B-AFAB55BFBCF1}">
            <pc226:cmChg xmlns:pc226="http://schemas.microsoft.com/office/powerpoint/2022/06/main/command" chg="add del mod">
              <pc226:chgData name="Rhianne Forrest" userId="57fba4ac-b69d-4baf-b8c0-63741131918f" providerId="ADAL" clId="{A055BA71-2014-4165-9582-A70DBFE29F41}" dt="2026-02-17T15:25:15.327" v="1398"/>
              <pc2:cmMkLst xmlns:pc2="http://schemas.microsoft.com/office/powerpoint/2019/9/main/command">
                <pc:docMk/>
                <pc:sldMk cId="463436280" sldId="343"/>
                <pc2:cmMk id="{256C4970-6CE1-4DA1-96A3-63CA69C82B63}"/>
              </pc2:cmMkLst>
              <pc226:cmRplyChg chg="add">
                <pc226:chgData name="Rhianne Forrest" userId="57fba4ac-b69d-4baf-b8c0-63741131918f" providerId="ADAL" clId="{A055BA71-2014-4165-9582-A70DBFE29F41}" dt="2026-02-09T11:19:27.764" v="1282"/>
                <pc2:cmRplyMkLst xmlns:pc2="http://schemas.microsoft.com/office/powerpoint/2019/9/main/command">
                  <pc:docMk/>
                  <pc:sldMk cId="463436280" sldId="343"/>
                  <pc2:cmMk id="{256C4970-6CE1-4DA1-96A3-63CA69C82B63}"/>
                  <pc2:cmRplyMk id="{4F280532-E202-4ACE-9251-065AC9D0F32E}"/>
                </pc2:cmRplyMkLst>
              </pc226:cmRplyChg>
              <pc226:cmRplyChg chg="add">
                <pc226:chgData name="Rhianne Forrest" userId="57fba4ac-b69d-4baf-b8c0-63741131918f" providerId="ADAL" clId="{A055BA71-2014-4165-9582-A70DBFE29F41}" dt="2026-02-09T11:22:18.749" v="1283"/>
                <pc2:cmRplyMkLst xmlns:pc2="http://schemas.microsoft.com/office/powerpoint/2019/9/main/command">
                  <pc:docMk/>
                  <pc:sldMk cId="463436280" sldId="343"/>
                  <pc2:cmMk id="{256C4970-6CE1-4DA1-96A3-63CA69C82B63}"/>
                  <pc2:cmRplyMk id="{7EFBEFD2-FC05-4C12-A811-675B32112AAF}"/>
                </pc2:cmRplyMkLst>
              </pc226:cmRplyChg>
            </pc226:cmChg>
          </p:ext>
        </pc:extLst>
      </pc:sldChg>
      <pc:sldChg chg="addSp delSp modSp new add del mod addCm">
        <pc:chgData name="Rhianne Forrest" userId="57fba4ac-b69d-4baf-b8c0-63741131918f" providerId="ADAL" clId="{A055BA71-2014-4165-9582-A70DBFE29F41}" dt="2026-02-17T15:27:11.295" v="1481" actId="1076"/>
        <pc:sldMkLst>
          <pc:docMk/>
          <pc:sldMk cId="784178697" sldId="344"/>
        </pc:sldMkLst>
        <pc:spChg chg="add mod">
          <ac:chgData name="Rhianne Forrest" userId="57fba4ac-b69d-4baf-b8c0-63741131918f" providerId="ADAL" clId="{A055BA71-2014-4165-9582-A70DBFE29F41}" dt="2026-02-17T15:26:39.425" v="1471" actId="14100"/>
          <ac:spMkLst>
            <pc:docMk/>
            <pc:sldMk cId="784178697" sldId="344"/>
            <ac:spMk id="8" creationId="{0276665A-B272-561A-3DB7-9C373F510298}"/>
          </ac:spMkLst>
        </pc:spChg>
        <pc:spChg chg="add mod">
          <ac:chgData name="Rhianne Forrest" userId="57fba4ac-b69d-4baf-b8c0-63741131918f" providerId="ADAL" clId="{A055BA71-2014-4165-9582-A70DBFE29F41}" dt="2026-02-17T15:26:58.578" v="1478" actId="1076"/>
          <ac:spMkLst>
            <pc:docMk/>
            <pc:sldMk cId="784178697" sldId="344"/>
            <ac:spMk id="9" creationId="{E485990D-17A8-201A-9800-49EB15956E3A}"/>
          </ac:spMkLst>
        </pc:spChg>
        <pc:spChg chg="add mod">
          <ac:chgData name="Rhianne Forrest" userId="57fba4ac-b69d-4baf-b8c0-63741131918f" providerId="ADAL" clId="{A055BA71-2014-4165-9582-A70DBFE29F41}" dt="2026-02-17T15:26:44.983" v="1473" actId="14100"/>
          <ac:spMkLst>
            <pc:docMk/>
            <pc:sldMk cId="784178697" sldId="344"/>
            <ac:spMk id="13" creationId="{B1BD2F13-3F0D-9883-2C84-3E16DFFD8BAA}"/>
          </ac:spMkLst>
        </pc:spChg>
        <pc:spChg chg="add mod">
          <ac:chgData name="Rhianne Forrest" userId="57fba4ac-b69d-4baf-b8c0-63741131918f" providerId="ADAL" clId="{A055BA71-2014-4165-9582-A70DBFE29F41}" dt="2026-02-17T15:27:11.295" v="1481" actId="1076"/>
          <ac:spMkLst>
            <pc:docMk/>
            <pc:sldMk cId="784178697" sldId="344"/>
            <ac:spMk id="14" creationId="{E100304E-3CD7-4508-8C83-9E52EA9559CC}"/>
          </ac:spMkLst>
        </pc:spChg>
        <pc:extLst>
          <p:ext xmlns:p="http://schemas.openxmlformats.org/presentationml/2006/main" uri="{D6D511B9-2390-475A-947B-AFAB55BFBCF1}">
            <pc226:cmChg xmlns:pc226="http://schemas.microsoft.com/office/powerpoint/2022/06/main/command" chg="add">
              <pc226:chgData name="Rhianne Forrest" userId="57fba4ac-b69d-4baf-b8c0-63741131918f" providerId="ADAL" clId="{A055BA71-2014-4165-9582-A70DBFE29F41}" dt="2026-02-09T11:23:36.767" v="1284"/>
              <pc2:cmMkLst xmlns:pc2="http://schemas.microsoft.com/office/powerpoint/2019/9/main/command">
                <pc:docMk/>
                <pc:sldMk cId="784178697" sldId="344"/>
                <pc2:cmMk id="{32A48133-30B4-4DA4-B0DA-5606C7C8644A}"/>
              </pc2:cmMkLst>
            </pc226:cmChg>
          </p:ext>
        </pc:extLst>
      </pc:sldChg>
      <pc:sldChg chg="addSp delSp modSp add mod ord modNotesTx">
        <pc:chgData name="Rhianne Forrest" userId="57fba4ac-b69d-4baf-b8c0-63741131918f" providerId="ADAL" clId="{A055BA71-2014-4165-9582-A70DBFE29F41}" dt="2026-03-06T14:26:47.023" v="2296" actId="20577"/>
        <pc:sldMkLst>
          <pc:docMk/>
          <pc:sldMk cId="556034552" sldId="346"/>
        </pc:sldMkLst>
        <pc:spChg chg="mod">
          <ac:chgData name="Rhianne Forrest" userId="57fba4ac-b69d-4baf-b8c0-63741131918f" providerId="ADAL" clId="{A055BA71-2014-4165-9582-A70DBFE29F41}" dt="2026-02-17T15:32:15.096" v="1634" actId="14100"/>
          <ac:spMkLst>
            <pc:docMk/>
            <pc:sldMk cId="556034552" sldId="346"/>
            <ac:spMk id="4" creationId="{AEDAAA38-AF5A-A10B-297D-F4FFBF967485}"/>
          </ac:spMkLst>
        </pc:spChg>
        <pc:spChg chg="mod">
          <ac:chgData name="Rhianne Forrest" userId="57fba4ac-b69d-4baf-b8c0-63741131918f" providerId="ADAL" clId="{A055BA71-2014-4165-9582-A70DBFE29F41}" dt="2026-02-17T15:32:43.642" v="1644" actId="1076"/>
          <ac:spMkLst>
            <pc:docMk/>
            <pc:sldMk cId="556034552" sldId="346"/>
            <ac:spMk id="7" creationId="{0F4E3B47-44D5-B9D8-B470-F6C7977062B8}"/>
          </ac:spMkLst>
        </pc:spChg>
        <pc:spChg chg="mod">
          <ac:chgData name="Rhianne Forrest" userId="57fba4ac-b69d-4baf-b8c0-63741131918f" providerId="ADAL" clId="{A055BA71-2014-4165-9582-A70DBFE29F41}" dt="2026-02-17T15:31:47.832" v="1627" actId="14100"/>
          <ac:spMkLst>
            <pc:docMk/>
            <pc:sldMk cId="556034552" sldId="346"/>
            <ac:spMk id="10" creationId="{79AA0A49-C9EA-52A9-D1CA-C5FE56E7606F}"/>
          </ac:spMkLst>
        </pc:spChg>
        <pc:spChg chg="mod">
          <ac:chgData name="Rhianne Forrest" userId="57fba4ac-b69d-4baf-b8c0-63741131918f" providerId="ADAL" clId="{A055BA71-2014-4165-9582-A70DBFE29F41}" dt="2026-02-17T15:32:00.037" v="1631" actId="1076"/>
          <ac:spMkLst>
            <pc:docMk/>
            <pc:sldMk cId="556034552" sldId="346"/>
            <ac:spMk id="11" creationId="{90515336-4B14-71ED-2A74-656713E28F43}"/>
          </ac:spMkLst>
        </pc:spChg>
      </pc:sldChg>
      <pc:sldChg chg="addSp delSp modSp mod">
        <pc:chgData name="Rhianne Forrest" userId="57fba4ac-b69d-4baf-b8c0-63741131918f" providerId="ADAL" clId="{A055BA71-2014-4165-9582-A70DBFE29F41}" dt="2026-02-25T12:03:35.596" v="2169" actId="478"/>
        <pc:sldMkLst>
          <pc:docMk/>
          <pc:sldMk cId="2091640688" sldId="347"/>
        </pc:sldMkLst>
        <pc:spChg chg="add mod">
          <ac:chgData name="Rhianne Forrest" userId="57fba4ac-b69d-4baf-b8c0-63741131918f" providerId="ADAL" clId="{A055BA71-2014-4165-9582-A70DBFE29F41}" dt="2026-02-25T12:02:31.443" v="2109" actId="693"/>
          <ac:spMkLst>
            <pc:docMk/>
            <pc:sldMk cId="2091640688" sldId="347"/>
            <ac:spMk id="2" creationId="{377EB6E3-21FA-AC18-267D-D89947434ABF}"/>
          </ac:spMkLst>
        </pc:spChg>
        <pc:spChg chg="add mod">
          <ac:chgData name="Rhianne Forrest" userId="57fba4ac-b69d-4baf-b8c0-63741131918f" providerId="ADAL" clId="{A055BA71-2014-4165-9582-A70DBFE29F41}" dt="2026-02-25T12:03:18.372" v="2166" actId="404"/>
          <ac:spMkLst>
            <pc:docMk/>
            <pc:sldMk cId="2091640688" sldId="347"/>
            <ac:spMk id="3" creationId="{6BBF0357-E815-5706-8AE8-FCE1146F83E4}"/>
          </ac:spMkLst>
        </pc:spChg>
      </pc:sldChg>
      <pc:sldChg chg="addSp delSp modSp mod addCm delCm modCm">
        <pc:chgData name="Rhianne Forrest" userId="57fba4ac-b69d-4baf-b8c0-63741131918f" providerId="ADAL" clId="{A055BA71-2014-4165-9582-A70DBFE29F41}" dt="2026-03-06T15:15:43.606" v="2300" actId="478"/>
        <pc:sldMkLst>
          <pc:docMk/>
          <pc:sldMk cId="2523131437" sldId="349"/>
        </pc:sldMkLst>
        <pc:spChg chg="add del mod">
          <ac:chgData name="Rhianne Forrest" userId="57fba4ac-b69d-4baf-b8c0-63741131918f" providerId="ADAL" clId="{A055BA71-2014-4165-9582-A70DBFE29F41}" dt="2026-02-17T15:21:00.079" v="1311" actId="2711"/>
          <ac:spMkLst>
            <pc:docMk/>
            <pc:sldMk cId="2523131437" sldId="349"/>
            <ac:spMk id="3" creationId="{4BE5D7E4-320C-D81A-464C-AAD11083CD84}"/>
          </ac:spMkLst>
        </pc:spChg>
        <pc:spChg chg="add del mod">
          <ac:chgData name="Rhianne Forrest" userId="57fba4ac-b69d-4baf-b8c0-63741131918f" providerId="ADAL" clId="{A055BA71-2014-4165-9582-A70DBFE29F41}" dt="2026-03-06T14:11:16.802" v="2294"/>
          <ac:spMkLst>
            <pc:docMk/>
            <pc:sldMk cId="2523131437" sldId="349"/>
            <ac:spMk id="5" creationId="{A29998D8-A02E-1111-68BB-65ECB6ED47E1}"/>
          </ac:spMkLst>
        </pc:spChg>
        <pc:extLst>
          <p:ext xmlns:p="http://schemas.openxmlformats.org/presentationml/2006/main" uri="{D6D511B9-2390-475A-947B-AFAB55BFBCF1}">
            <pc226:cmChg xmlns:pc226="http://schemas.microsoft.com/office/powerpoint/2022/06/main/command" chg="add del">
              <pc226:chgData name="Rhianne Forrest" userId="57fba4ac-b69d-4baf-b8c0-63741131918f" providerId="ADAL" clId="{A055BA71-2014-4165-9582-A70DBFE29F41}" dt="2026-02-17T15:37:57.834" v="1686"/>
              <pc2:cmMkLst xmlns:pc2="http://schemas.microsoft.com/office/powerpoint/2019/9/main/command">
                <pc:docMk/>
                <pc:sldMk cId="2523131437" sldId="349"/>
                <pc2:cmMk id="{975688F8-E2B6-41D1-9131-5C984B56C58A}"/>
              </pc2:cmMkLst>
              <pc226:cmRplyChg chg="add">
                <pc226:chgData name="Rhianne Forrest" userId="57fba4ac-b69d-4baf-b8c0-63741131918f" providerId="ADAL" clId="{A055BA71-2014-4165-9582-A70DBFE29F41}" dt="2026-02-09T11:33:32.947" v="1287"/>
                <pc2:cmRplyMkLst xmlns:pc2="http://schemas.microsoft.com/office/powerpoint/2019/9/main/command">
                  <pc:docMk/>
                  <pc:sldMk cId="2523131437" sldId="349"/>
                  <pc2:cmMk id="{975688F8-E2B6-41D1-9131-5C984B56C58A}"/>
                  <pc2:cmRplyMk id="{4D2642E7-26B6-45EA-A067-66200E4695AB}"/>
                </pc2:cmRplyMkLst>
              </pc226:cmRplyChg>
            </pc226:cmChg>
          </p:ext>
        </pc:extLst>
      </pc:sldChg>
      <pc:sldChg chg="delSp modSp add mod">
        <pc:chgData name="Rhianne Forrest" userId="57fba4ac-b69d-4baf-b8c0-63741131918f" providerId="ADAL" clId="{A055BA71-2014-4165-9582-A70DBFE29F41}" dt="2026-03-06T14:09:11.503" v="2285" actId="20577"/>
        <pc:sldMkLst>
          <pc:docMk/>
          <pc:sldMk cId="4260337611" sldId="350"/>
        </pc:sldMkLst>
        <pc:spChg chg="mod">
          <ac:chgData name="Rhianne Forrest" userId="57fba4ac-b69d-4baf-b8c0-63741131918f" providerId="ADAL" clId="{A055BA71-2014-4165-9582-A70DBFE29F41}" dt="2026-02-17T15:27:52.866" v="1492" actId="14100"/>
          <ac:spMkLst>
            <pc:docMk/>
            <pc:sldMk cId="4260337611" sldId="350"/>
            <ac:spMk id="4" creationId="{AEDAAA38-AF5A-A10B-297D-F4FFBF967485}"/>
          </ac:spMkLst>
        </pc:spChg>
        <pc:spChg chg="mod">
          <ac:chgData name="Rhianne Forrest" userId="57fba4ac-b69d-4baf-b8c0-63741131918f" providerId="ADAL" clId="{A055BA71-2014-4165-9582-A70DBFE29F41}" dt="2026-03-06T14:09:11.503" v="2285" actId="20577"/>
          <ac:spMkLst>
            <pc:docMk/>
            <pc:sldMk cId="4260337611" sldId="350"/>
            <ac:spMk id="7" creationId="{0F4E3B47-44D5-B9D8-B470-F6C7977062B8}"/>
          </ac:spMkLst>
        </pc:spChg>
        <pc:spChg chg="mod">
          <ac:chgData name="Rhianne Forrest" userId="57fba4ac-b69d-4baf-b8c0-63741131918f" providerId="ADAL" clId="{A055BA71-2014-4165-9582-A70DBFE29F41}" dt="2026-02-17T15:30:08.857" v="1606" actId="14100"/>
          <ac:spMkLst>
            <pc:docMk/>
            <pc:sldMk cId="4260337611" sldId="350"/>
            <ac:spMk id="10" creationId="{79AA0A49-C9EA-52A9-D1CA-C5FE56E7606F}"/>
          </ac:spMkLst>
        </pc:spChg>
        <pc:spChg chg="mod">
          <ac:chgData name="Rhianne Forrest" userId="57fba4ac-b69d-4baf-b8c0-63741131918f" providerId="ADAL" clId="{A055BA71-2014-4165-9582-A70DBFE29F41}" dt="2026-03-06T14:08:49.704" v="2274" actId="20577"/>
          <ac:spMkLst>
            <pc:docMk/>
            <pc:sldMk cId="4260337611" sldId="350"/>
            <ac:spMk id="11" creationId="{90515336-4B14-71ED-2A74-656713E28F43}"/>
          </ac:spMkLst>
        </pc:spChg>
      </pc:sldChg>
      <pc:sldChg chg="addSp delSp modSp add mod addCm modCm">
        <pc:chgData name="Rhianne Forrest" userId="57fba4ac-b69d-4baf-b8c0-63741131918f" providerId="ADAL" clId="{A055BA71-2014-4165-9582-A70DBFE29F41}" dt="2026-03-06T15:15:06.338" v="2299" actId="20577"/>
        <pc:sldMkLst>
          <pc:docMk/>
          <pc:sldMk cId="2197438948" sldId="351"/>
        </pc:sldMkLst>
        <pc:spChg chg="mod">
          <ac:chgData name="Rhianne Forrest" userId="57fba4ac-b69d-4baf-b8c0-63741131918f" providerId="ADAL" clId="{A055BA71-2014-4165-9582-A70DBFE29F41}" dt="2026-02-17T15:33:23.545" v="1658" actId="14100"/>
          <ac:spMkLst>
            <pc:docMk/>
            <pc:sldMk cId="2197438948" sldId="351"/>
            <ac:spMk id="8" creationId="{0276665A-B272-561A-3DB7-9C373F510298}"/>
          </ac:spMkLst>
        </pc:spChg>
        <pc:spChg chg="mod">
          <ac:chgData name="Rhianne Forrest" userId="57fba4ac-b69d-4baf-b8c0-63741131918f" providerId="ADAL" clId="{A055BA71-2014-4165-9582-A70DBFE29F41}" dt="2026-03-06T15:15:06.338" v="2299" actId="20577"/>
          <ac:spMkLst>
            <pc:docMk/>
            <pc:sldMk cId="2197438948" sldId="351"/>
            <ac:spMk id="9" creationId="{E485990D-17A8-201A-9800-49EB15956E3A}"/>
          </ac:spMkLst>
        </pc:spChg>
        <pc:spChg chg="add del mod">
          <ac:chgData name="Rhianne Forrest" userId="57fba4ac-b69d-4baf-b8c0-63741131918f" providerId="ADAL" clId="{A055BA71-2014-4165-9582-A70DBFE29F41}" dt="2026-02-17T15:34:27.358" v="1673" actId="14100"/>
          <ac:spMkLst>
            <pc:docMk/>
            <pc:sldMk cId="2197438948" sldId="351"/>
            <ac:spMk id="13" creationId="{B1BD2F13-3F0D-9883-2C84-3E16DFFD8BAA}"/>
          </ac:spMkLst>
        </pc:spChg>
        <pc:spChg chg="add del mod">
          <ac:chgData name="Rhianne Forrest" userId="57fba4ac-b69d-4baf-b8c0-63741131918f" providerId="ADAL" clId="{A055BA71-2014-4165-9582-A70DBFE29F41}" dt="2026-02-17T15:34:57.495" v="1684" actId="1076"/>
          <ac:spMkLst>
            <pc:docMk/>
            <pc:sldMk cId="2197438948" sldId="351"/>
            <ac:spMk id="14" creationId="{E100304E-3CD7-4508-8C83-9E52EA9559CC}"/>
          </ac:spMkLst>
        </pc:spChg>
        <pc:picChg chg="mod">
          <ac:chgData name="Rhianne Forrest" userId="57fba4ac-b69d-4baf-b8c0-63741131918f" providerId="ADAL" clId="{A055BA71-2014-4165-9582-A70DBFE29F41}" dt="2026-02-17T15:33:32.998" v="1664" actId="1076"/>
          <ac:picMkLst>
            <pc:docMk/>
            <pc:sldMk cId="2197438948" sldId="351"/>
            <ac:picMk id="6" creationId="{AD5D81B8-BAAD-A631-C070-7303B69FC2F6}"/>
          </ac:picMkLst>
        </pc:picChg>
        <pc:extLst>
          <p:ext xmlns:p="http://schemas.openxmlformats.org/presentationml/2006/main" uri="{D6D511B9-2390-475A-947B-AFAB55BFBCF1}">
            <pc226:cmChg xmlns:pc226="http://schemas.microsoft.com/office/powerpoint/2022/06/main/command" chg="add">
              <pc226:chgData name="Rhianne Forrest" userId="57fba4ac-b69d-4baf-b8c0-63741131918f" providerId="ADAL" clId="{A055BA71-2014-4165-9582-A70DBFE29F41}" dt="2026-03-03T17:22:20.526" v="2252"/>
              <pc2:cmMkLst xmlns:pc2="http://schemas.microsoft.com/office/powerpoint/2019/9/main/command">
                <pc:docMk/>
                <pc:sldMk cId="2197438948" sldId="351"/>
                <pc2:cmMk id="{40130C8A-9AAC-4EED-B910-529902B7DAEA}"/>
              </pc2:cmMkLst>
              <pc226:cmRplyChg chg="add">
                <pc226:chgData name="Rhianne Forrest" userId="57fba4ac-b69d-4baf-b8c0-63741131918f" providerId="ADAL" clId="{A055BA71-2014-4165-9582-A70DBFE29F41}" dt="2026-03-03T17:22:20.526" v="2252"/>
                <pc2:cmRplyMkLst xmlns:pc2="http://schemas.microsoft.com/office/powerpoint/2019/9/main/command">
                  <pc:docMk/>
                  <pc:sldMk cId="2197438948" sldId="351"/>
                  <pc2:cmMk id="{40130C8A-9AAC-4EED-B910-529902B7DAEA}"/>
                  <pc2:cmRplyMk id="{D764F066-4FD2-4972-816C-28FC8EE57580}"/>
                </pc2:cmRplyMkLst>
              </pc226:cmRplyChg>
              <pc226:cmRplyChg chg="add">
                <pc226:chgData name="Rhianne Forrest" userId="57fba4ac-b69d-4baf-b8c0-63741131918f" providerId="ADAL" clId="{A055BA71-2014-4165-9582-A70DBFE29F41}" dt="2026-03-03T17:20:27.406" v="2251"/>
                <pc2:cmRplyMkLst xmlns:pc2="http://schemas.microsoft.com/office/powerpoint/2019/9/main/command">
                  <pc:docMk/>
                  <pc:sldMk cId="2197438948" sldId="351"/>
                  <pc2:cmMk id="{40130C8A-9AAC-4EED-B910-529902B7DAEA}"/>
                  <pc2:cmRplyMk id="{A03FC4AE-7C76-45C3-875E-A4F7F8A9FFCB}"/>
                </pc2:cmRplyMkLst>
              </pc226:cmRplyChg>
            </pc226:cmChg>
          </p:ext>
        </pc:extLst>
      </pc:sldChg>
      <pc:sldChg chg="addSp delSp modSp new mod addCm modNotesTx">
        <pc:chgData name="Rhianne Forrest" userId="57fba4ac-b69d-4baf-b8c0-63741131918f" providerId="ADAL" clId="{A055BA71-2014-4165-9582-A70DBFE29F41}" dt="2026-03-06T15:14:38.139" v="2298" actId="313"/>
        <pc:sldMkLst>
          <pc:docMk/>
          <pc:sldMk cId="3121889585" sldId="352"/>
        </pc:sldMkLst>
        <pc:picChg chg="add mod">
          <ac:chgData name="Rhianne Forrest" userId="57fba4ac-b69d-4baf-b8c0-63741131918f" providerId="ADAL" clId="{A055BA71-2014-4165-9582-A70DBFE29F41}" dt="2026-02-17T16:06:29.757" v="2097" actId="1076"/>
          <ac:picMkLst>
            <pc:docMk/>
            <pc:sldMk cId="3121889585" sldId="352"/>
            <ac:picMk id="3" creationId="{4179EA8D-D3D1-0CB4-1BB6-45DD54E79854}"/>
          </ac:picMkLst>
        </pc:picChg>
        <pc:picChg chg="add mod">
          <ac:chgData name="Rhianne Forrest" userId="57fba4ac-b69d-4baf-b8c0-63741131918f" providerId="ADAL" clId="{A055BA71-2014-4165-9582-A70DBFE29F41}" dt="2026-02-17T16:05:34.568" v="2085" actId="1076"/>
          <ac:picMkLst>
            <pc:docMk/>
            <pc:sldMk cId="3121889585" sldId="352"/>
            <ac:picMk id="1026" creationId="{B95AD9CD-3690-F071-1A8B-BC5D5CF98066}"/>
          </ac:picMkLst>
        </pc:picChg>
        <pc:extLst>
          <p:ext xmlns:p="http://schemas.openxmlformats.org/presentationml/2006/main" uri="{D6D511B9-2390-475A-947B-AFAB55BFBCF1}">
            <pc226:cmChg xmlns:pc226="http://schemas.microsoft.com/office/powerpoint/2022/06/main/command" chg="add">
              <pc226:chgData name="Rhianne Forrest" userId="57fba4ac-b69d-4baf-b8c0-63741131918f" providerId="ADAL" clId="{A055BA71-2014-4165-9582-A70DBFE29F41}" dt="2026-03-03T17:10:07.374" v="2202"/>
              <pc2:cmMkLst xmlns:pc2="http://schemas.microsoft.com/office/powerpoint/2019/9/main/command">
                <pc:docMk/>
                <pc:sldMk cId="3121889585" sldId="352"/>
                <pc2:cmMk id="{86AB3BFE-2ACB-4504-99C8-FF354CC44659}"/>
              </pc2:cmMkLst>
            </pc226:cmChg>
          </p:ext>
        </pc:extLst>
      </pc:sldChg>
    </pc:docChg>
  </pc:docChgLst>
  <pc:docChgLst>
    <pc:chgData name="Rhianne Forrest" userId="S::rhianne.forrest@childrenshealthscotland.org::57fba4ac-b69d-4baf-b8c0-63741131918f" providerId="AD" clId="Web-{B1DAEBC8-3A86-94A5-473B-CF8309963660}"/>
    <pc:docChg chg="modSld">
      <pc:chgData name="Rhianne Forrest" userId="S::rhianne.forrest@childrenshealthscotland.org::57fba4ac-b69d-4baf-b8c0-63741131918f" providerId="AD" clId="Web-{B1DAEBC8-3A86-94A5-473B-CF8309963660}" dt="2026-03-04T11:23:53.164" v="47"/>
      <pc:docMkLst>
        <pc:docMk/>
      </pc:docMkLst>
      <pc:sldChg chg="modSp">
        <pc:chgData name="Rhianne Forrest" userId="S::rhianne.forrest@childrenshealthscotland.org::57fba4ac-b69d-4baf-b8c0-63741131918f" providerId="AD" clId="Web-{B1DAEBC8-3A86-94A5-473B-CF8309963660}" dt="2026-03-04T11:23:21.976" v="23" actId="20577"/>
        <pc:sldMkLst>
          <pc:docMk/>
          <pc:sldMk cId="3989398746" sldId="337"/>
        </pc:sldMkLst>
        <pc:spChg chg="mod">
          <ac:chgData name="Rhianne Forrest" userId="S::rhianne.forrest@childrenshealthscotland.org::57fba4ac-b69d-4baf-b8c0-63741131918f" providerId="AD" clId="Web-{B1DAEBC8-3A86-94A5-473B-CF8309963660}" dt="2026-03-04T11:23:21.976" v="23" actId="20577"/>
          <ac:spMkLst>
            <pc:docMk/>
            <pc:sldMk cId="3989398746" sldId="337"/>
            <ac:spMk id="3" creationId="{BE38B1F7-1F81-CDF3-E3F0-8FC6D19078F4}"/>
          </ac:spMkLst>
        </pc:spChg>
      </pc:sldChg>
      <pc:sldChg chg="addSp modSp modNotes">
        <pc:chgData name="Rhianne Forrest" userId="S::rhianne.forrest@childrenshealthscotland.org::57fba4ac-b69d-4baf-b8c0-63741131918f" providerId="AD" clId="Web-{B1DAEBC8-3A86-94A5-473B-CF8309963660}" dt="2026-03-04T11:21:27.051" v="15" actId="1076"/>
        <pc:sldMkLst>
          <pc:docMk/>
          <pc:sldMk cId="2667992179" sldId="341"/>
        </pc:sldMkLst>
        <pc:picChg chg="add mod">
          <ac:chgData name="Rhianne Forrest" userId="S::rhianne.forrest@childrenshealthscotland.org::57fba4ac-b69d-4baf-b8c0-63741131918f" providerId="AD" clId="Web-{B1DAEBC8-3A86-94A5-473B-CF8309963660}" dt="2026-03-04T11:19:55.221" v="6" actId="1076"/>
          <ac:picMkLst>
            <pc:docMk/>
            <pc:sldMk cId="2667992179" sldId="341"/>
            <ac:picMk id="3" creationId="{0EE348A5-E200-1CED-695A-AE2A234F6C07}"/>
          </ac:picMkLst>
        </pc:picChg>
        <pc:picChg chg="add mod">
          <ac:chgData name="Rhianne Forrest" userId="S::rhianne.forrest@childrenshealthscotland.org::57fba4ac-b69d-4baf-b8c0-63741131918f" providerId="AD" clId="Web-{B1DAEBC8-3A86-94A5-473B-CF8309963660}" dt="2026-03-04T11:21:27.051" v="15" actId="1076"/>
          <ac:picMkLst>
            <pc:docMk/>
            <pc:sldMk cId="2667992179" sldId="341"/>
            <ac:picMk id="4" creationId="{7B57067F-E901-DE74-5063-EF06A5A65399}"/>
          </ac:picMkLst>
        </pc:picChg>
      </pc:sldChg>
      <pc:sldChg chg="modSp">
        <pc:chgData name="Rhianne Forrest" userId="S::rhianne.forrest@childrenshealthscotland.org::57fba4ac-b69d-4baf-b8c0-63741131918f" providerId="AD" clId="Web-{B1DAEBC8-3A86-94A5-473B-CF8309963660}" dt="2026-03-04T11:22:47.850" v="18" actId="20577"/>
        <pc:sldMkLst>
          <pc:docMk/>
          <pc:sldMk cId="463436280" sldId="343"/>
        </pc:sldMkLst>
        <pc:spChg chg="mod">
          <ac:chgData name="Rhianne Forrest" userId="S::rhianne.forrest@childrenshealthscotland.org::57fba4ac-b69d-4baf-b8c0-63741131918f" providerId="AD" clId="Web-{B1DAEBC8-3A86-94A5-473B-CF8309963660}" dt="2026-03-04T11:22:47.850" v="18" actId="20577"/>
          <ac:spMkLst>
            <pc:docMk/>
            <pc:sldMk cId="463436280" sldId="343"/>
            <ac:spMk id="3" creationId="{F052A771-0C17-AFBD-29EE-968481B195E4}"/>
          </ac:spMkLst>
        </pc:spChg>
      </pc:sldChg>
      <pc:sldChg chg="modNotes">
        <pc:chgData name="Rhianne Forrest" userId="S::rhianne.forrest@childrenshealthscotland.org::57fba4ac-b69d-4baf-b8c0-63741131918f" providerId="AD" clId="Web-{B1DAEBC8-3A86-94A5-473B-CF8309963660}" dt="2026-03-04T11:23:53.164" v="47"/>
        <pc:sldMkLst>
          <pc:docMk/>
          <pc:sldMk cId="103140541" sldId="345"/>
        </pc:sldMkLst>
      </pc:sldChg>
      <pc:sldChg chg="modSp">
        <pc:chgData name="Rhianne Forrest" userId="S::rhianne.forrest@childrenshealthscotland.org::57fba4ac-b69d-4baf-b8c0-63741131918f" providerId="AD" clId="Web-{B1DAEBC8-3A86-94A5-473B-CF8309963660}" dt="2026-03-04T11:23:00.413" v="21" actId="20577"/>
        <pc:sldMkLst>
          <pc:docMk/>
          <pc:sldMk cId="2523131437" sldId="349"/>
        </pc:sldMkLst>
        <pc:spChg chg="mod">
          <ac:chgData name="Rhianne Forrest" userId="S::rhianne.forrest@childrenshealthscotland.org::57fba4ac-b69d-4baf-b8c0-63741131918f" providerId="AD" clId="Web-{B1DAEBC8-3A86-94A5-473B-CF8309963660}" dt="2026-03-04T11:23:00.413" v="21" actId="20577"/>
          <ac:spMkLst>
            <pc:docMk/>
            <pc:sldMk cId="2523131437" sldId="349"/>
            <ac:spMk id="5" creationId="{A29998D8-A02E-1111-68BB-65ECB6ED47E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237B2E-9DB3-4064-96E2-94C90BC6091C}" type="datetimeFigureOut">
              <a:rPr lang="en-GB" smtClean="0"/>
              <a:t>09/03/2026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0E0C2-8393-4ECE-9EB2-83904419B1D5}" type="slidenum">
              <a:rPr lang="en-GB" smtClean="0"/>
              <a:t>‹#›</a:t>
            </a:fld>
            <a:endParaRPr lang="en-GB"/>
          </a:p>
        </p:txBody>
      </p:sp>
    </p:spTree>
    <p:extLst>
      <p:ext uri="{BB962C8B-B14F-4D97-AF65-F5344CB8AC3E}">
        <p14:creationId xmlns:p14="http://schemas.microsoft.com/office/powerpoint/2010/main" val="1040625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urveymonkey.com/r/P9R5C5C"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surveymonkey.com/r/T87DS5N"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unicef.org.uk/what-we-do/un-convention-child-right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hildrenshealthscotland.org/childrens-healthcare-rights/the-each-charte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latin typeface="Arial" panose="020B0604020202020204" pitchFamily="34" charset="0"/>
                <a:cs typeface="Arial" panose="020B0604020202020204" pitchFamily="34" charset="0"/>
              </a:rPr>
              <a:t>World Health Organisation defines health as “a state of complete physical, mental ,and social wellbeing and not merely the absence of disease or infirmity“.​​</a:t>
            </a:r>
          </a:p>
          <a:p>
            <a:r>
              <a:rPr lang="en-GB" sz="1600" dirty="0">
                <a:latin typeface="Arial" panose="020B0604020202020204" pitchFamily="34" charset="0"/>
                <a:cs typeface="Arial" panose="020B0604020202020204" pitchFamily="34" charset="0"/>
              </a:rPr>
              <a:t>Children and Young People have a right to the best possible health under Article24 of the UNCRC.​​</a:t>
            </a:r>
          </a:p>
          <a:p>
            <a:r>
              <a:rPr lang="en-GB" sz="1600" dirty="0">
                <a:latin typeface="Arial" panose="020B0604020202020204" pitchFamily="34" charset="0"/>
                <a:cs typeface="Arial" panose="020B0604020202020204" pitchFamily="34" charset="0"/>
              </a:rPr>
              <a:t>The EACH Charter protects Children and Young People’s rights in Healthcare</a:t>
            </a:r>
          </a:p>
          <a:p>
            <a:endParaRPr lang="en-GB" dirty="0"/>
          </a:p>
        </p:txBody>
      </p:sp>
      <p:sp>
        <p:nvSpPr>
          <p:cNvPr id="4" name="Slide Number Placeholder 3"/>
          <p:cNvSpPr>
            <a:spLocks noGrp="1"/>
          </p:cNvSpPr>
          <p:nvPr>
            <p:ph type="sldNum" sz="quarter" idx="5"/>
          </p:nvPr>
        </p:nvSpPr>
        <p:spPr/>
        <p:txBody>
          <a:bodyPr/>
          <a:lstStyle/>
          <a:p>
            <a:fld id="{6560E0C2-8393-4ECE-9EB2-83904419B1D5}" type="slidenum">
              <a:rPr lang="en-GB" smtClean="0"/>
              <a:t>3</a:t>
            </a:fld>
            <a:endParaRPr lang="en-GB"/>
          </a:p>
        </p:txBody>
      </p:sp>
    </p:spTree>
    <p:extLst>
      <p:ext uri="{BB962C8B-B14F-4D97-AF65-F5344CB8AC3E}">
        <p14:creationId xmlns:p14="http://schemas.microsoft.com/office/powerpoint/2010/main" val="3160192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baseline="0">
                <a:solidFill>
                  <a:schemeClr val="bg1"/>
                </a:solidFill>
                <a:latin typeface="Arial" panose="020B0604020202020204" pitchFamily="34" charset="0"/>
                <a:cs typeface="Arial" panose="020B0604020202020204" pitchFamily="34" charset="0"/>
              </a:rPr>
              <a:t> This Charter has been created by children and young people living with health conditions in Scotland. In no particular order, it shows their 10 most important health rights. They asked for them not to be numbered, as they are all equally important in their own right. </a:t>
            </a:r>
          </a:p>
          <a:p>
            <a:r>
              <a:rPr lang="en-GB" sz="1200" b="0" i="0" u="none" strike="noStrike" baseline="0">
                <a:solidFill>
                  <a:schemeClr val="bg1"/>
                </a:solidFill>
                <a:latin typeface="Arial" panose="020B0604020202020204" pitchFamily="34" charset="0"/>
                <a:cs typeface="Arial" panose="020B0604020202020204" pitchFamily="34" charset="0"/>
              </a:rPr>
              <a:t>At Children’s Health Scotland, we listen to what children and young people tell us about their health and wellbeing, and support their right to the best possible health. We think this Charter is amazing and send a big thank you to every individual who has helped to create it. </a:t>
            </a:r>
            <a:endParaRPr lang="en-GB" sz="100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BC86-BF51-447B-9833-4BE62FA603E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85962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Build Your Health Rights Defender is a creative activity that invites pupils to design their own Health Rights Defender character, complete with a name, power pose, and super skills. This exercise helps children articulate what supports them in health settings and what personal strengths they bring to challenging situations. Pupils start by naming their defender and illustrating a power pose that symbolizes confidence and resilience. Next, they select up to three items for their Power Pack, such as kind staff, quiet spaces, clear information, play opportunities, or trusted adults. Finally, children can make their very own coat of arms, just like our badges, with three things they want to defend. This activity not only sparks creativity but also provides valuable insights into children’s priorities and concerns. Teachers can display the completed defenders in a gallery or photograph them for submission, creating a sense of pride and ownership among pupils. By framing participation as a fun, imaginative challenge, Build Your Defender transforms feedback into an empowering experience that reinforces the message that every child can be a defender of health rights.</a:t>
            </a:r>
            <a:endParaRPr lang="en-GB"/>
          </a:p>
        </p:txBody>
      </p:sp>
      <p:sp>
        <p:nvSpPr>
          <p:cNvPr id="4" name="Slide Number Placeholder 3"/>
          <p:cNvSpPr>
            <a:spLocks noGrp="1"/>
          </p:cNvSpPr>
          <p:nvPr>
            <p:ph type="sldNum" sz="quarter" idx="5"/>
          </p:nvPr>
        </p:nvSpPr>
        <p:spPr/>
        <p:txBody>
          <a:bodyPr/>
          <a:lstStyle/>
          <a:p>
            <a:fld id="{6560E0C2-8393-4ECE-9EB2-83904419B1D5}" type="slidenum">
              <a:rPr lang="en-GB" smtClean="0"/>
              <a:t>15</a:t>
            </a:fld>
            <a:endParaRPr lang="en-GB"/>
          </a:p>
        </p:txBody>
      </p:sp>
    </p:spTree>
    <p:extLst>
      <p:ext uri="{BB962C8B-B14F-4D97-AF65-F5344CB8AC3E}">
        <p14:creationId xmlns:p14="http://schemas.microsoft.com/office/powerpoint/2010/main" val="2507913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Rights Quest is an interactive game designed to help pupils apply health rights to real-life scenarios. Working in pairs or small groups, pupils receive cards with situations such as feeling worried before a scan, missing schoolwork during a hospital stay, or needing support at the dentist. For each scenario, they choose the best Defender Action, such as asking for play support, requesting clear explanations, or seeking a quiet space. This activity encourages problem-solving and reinforces the practical value of health rights in everyday experiences. By discussing their choices, pupils learn that rights are actionable and that they have the power to advocate for themselves. Rights Quest also promotes teamwork and communication skills, making it suitable for both primary and secondary settings. Teachers can facilitate a quick debrief to highlight common themes and connect them to Children’s </a:t>
            </a:r>
            <a:r>
              <a:rPr lang="en-US"/>
              <a:t>Health Scotland’s </a:t>
            </a:r>
            <a:r>
              <a:rPr lang="en-US" dirty="0"/>
              <a:t>National Health Rights Survey. The game’s simplicity and adaptability make it an excellent tool for engaging pupils while collecting meaningful insights into their understanding of rights and their expectations of health services. Teachers can fill in the children’s survey for a younger age group or can send us pupil's feedback </a:t>
            </a:r>
            <a:endParaRPr lang="en-GB" dirty="0"/>
          </a:p>
        </p:txBody>
      </p:sp>
      <p:sp>
        <p:nvSpPr>
          <p:cNvPr id="4" name="Slide Number Placeholder 3"/>
          <p:cNvSpPr>
            <a:spLocks noGrp="1"/>
          </p:cNvSpPr>
          <p:nvPr>
            <p:ph type="sldNum" sz="quarter" idx="5"/>
          </p:nvPr>
        </p:nvSpPr>
        <p:spPr/>
        <p:txBody>
          <a:bodyPr/>
          <a:lstStyle/>
          <a:p>
            <a:fld id="{6560E0C2-8393-4ECE-9EB2-83904419B1D5}" type="slidenum">
              <a:rPr lang="en-GB" smtClean="0"/>
              <a:t>16</a:t>
            </a:fld>
            <a:endParaRPr lang="en-GB"/>
          </a:p>
        </p:txBody>
      </p:sp>
    </p:spTree>
    <p:extLst>
      <p:ext uri="{BB962C8B-B14F-4D97-AF65-F5344CB8AC3E}">
        <p14:creationId xmlns:p14="http://schemas.microsoft.com/office/powerpoint/2010/main" val="1812062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Story Sparks and Draw Your Rights are activities that allow pupils to express their experiences and ideas through storytelling and art. Story Sparks uses prompts such as “A time I felt brave,” “A time play helped,” or “One small change that would help me,” encouraging pupils to share personal narratives that reveal what works and what needs improvement in health settings. These stories provide rich qualitative data for the National Health Rights Survey while fostering empathy and reflection among participants. Draw Your Rights invites pupils to create visual representations of their experiences, using comic strips, posters, or infographics. This activity is particularly effective for younger children or those who prefer non-verbal communication. By combining creativity with advocacy, these exercises make participation enjoyable and inclusive, ensuring that every child’s voice is heard. Teachers can collect and submit these outputs alongside survey responses, creating a comprehensive picture of children’s perspectives. Both activities emphasize that feedback is not just about ticking boxes—it’s about sharing real feelings and ideas that can drive meaningful change in health services.</a:t>
            </a:r>
            <a:endParaRPr lang="en-GB"/>
          </a:p>
        </p:txBody>
      </p:sp>
      <p:sp>
        <p:nvSpPr>
          <p:cNvPr id="4" name="Slide Number Placeholder 3"/>
          <p:cNvSpPr>
            <a:spLocks noGrp="1"/>
          </p:cNvSpPr>
          <p:nvPr>
            <p:ph type="sldNum" sz="quarter" idx="5"/>
          </p:nvPr>
        </p:nvSpPr>
        <p:spPr/>
        <p:txBody>
          <a:bodyPr/>
          <a:lstStyle/>
          <a:p>
            <a:fld id="{6560E0C2-8393-4ECE-9EB2-83904419B1D5}" type="slidenum">
              <a:rPr lang="en-GB" smtClean="0"/>
              <a:t>18</a:t>
            </a:fld>
            <a:endParaRPr lang="en-GB"/>
          </a:p>
        </p:txBody>
      </p:sp>
    </p:spTree>
    <p:extLst>
      <p:ext uri="{BB962C8B-B14F-4D97-AF65-F5344CB8AC3E}">
        <p14:creationId xmlns:p14="http://schemas.microsoft.com/office/powerpoint/2010/main" val="3336805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TAKE THE SURVEY </a:t>
            </a:r>
          </a:p>
          <a:p>
            <a:r>
              <a:rPr lang="en-GB"/>
              <a:t>Children’s Link: </a:t>
            </a:r>
            <a:r>
              <a:rPr lang="en-GB">
                <a:hlinkClick r:id="rId3"/>
              </a:rPr>
              <a:t>https://www.surveymonkey.com/r/P9R5C5C</a:t>
            </a:r>
            <a:r>
              <a:rPr lang="en-GB"/>
              <a:t> </a:t>
            </a:r>
          </a:p>
          <a:p>
            <a:r>
              <a:rPr lang="en-GB"/>
              <a:t>Teacher Link: </a:t>
            </a:r>
            <a:r>
              <a:rPr lang="en-GB">
                <a:hlinkClick r:id="rId4"/>
              </a:rPr>
              <a:t>https://www.surveymonkey.com/r/T87DS5N</a:t>
            </a:r>
            <a:r>
              <a:rPr lang="en-GB"/>
              <a:t> </a:t>
            </a:r>
          </a:p>
        </p:txBody>
      </p:sp>
      <p:sp>
        <p:nvSpPr>
          <p:cNvPr id="4" name="Slide Number Placeholder 3"/>
          <p:cNvSpPr>
            <a:spLocks noGrp="1"/>
          </p:cNvSpPr>
          <p:nvPr>
            <p:ph type="sldNum" sz="quarter" idx="5"/>
          </p:nvPr>
        </p:nvSpPr>
        <p:spPr/>
        <p:txBody>
          <a:bodyPr/>
          <a:lstStyle/>
          <a:p>
            <a:fld id="{6560E0C2-8393-4ECE-9EB2-83904419B1D5}" type="slidenum">
              <a:rPr lang="en-GB" smtClean="0"/>
              <a:t>19</a:t>
            </a:fld>
            <a:endParaRPr lang="en-GB"/>
          </a:p>
        </p:txBody>
      </p:sp>
    </p:spTree>
    <p:extLst>
      <p:ext uri="{BB962C8B-B14F-4D97-AF65-F5344CB8AC3E}">
        <p14:creationId xmlns:p14="http://schemas.microsoft.com/office/powerpoint/2010/main" val="3367159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60E0C2-8393-4ECE-9EB2-83904419B1D5}" type="slidenum">
              <a:rPr lang="en-GB" smtClean="0"/>
              <a:t>4</a:t>
            </a:fld>
            <a:endParaRPr lang="en-GB"/>
          </a:p>
        </p:txBody>
      </p:sp>
    </p:spTree>
    <p:extLst>
      <p:ext uri="{BB962C8B-B14F-4D97-AF65-F5344CB8AC3E}">
        <p14:creationId xmlns:p14="http://schemas.microsoft.com/office/powerpoint/2010/main" val="1825855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60E0C2-8393-4ECE-9EB2-83904419B1D5}" type="slidenum">
              <a:rPr lang="en-GB" smtClean="0"/>
              <a:t>5</a:t>
            </a:fld>
            <a:endParaRPr lang="en-GB"/>
          </a:p>
        </p:txBody>
      </p:sp>
    </p:spTree>
    <p:extLst>
      <p:ext uri="{BB962C8B-B14F-4D97-AF65-F5344CB8AC3E}">
        <p14:creationId xmlns:p14="http://schemas.microsoft.com/office/powerpoint/2010/main" val="1252527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60E0C2-8393-4ECE-9EB2-83904419B1D5}" type="slidenum">
              <a:rPr lang="en-GB" smtClean="0"/>
              <a:t>6</a:t>
            </a:fld>
            <a:endParaRPr lang="en-GB"/>
          </a:p>
        </p:txBody>
      </p:sp>
    </p:spTree>
    <p:extLst>
      <p:ext uri="{BB962C8B-B14F-4D97-AF65-F5344CB8AC3E}">
        <p14:creationId xmlns:p14="http://schemas.microsoft.com/office/powerpoint/2010/main" val="1199211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Link to the full UNCRC: </a:t>
            </a:r>
            <a:r>
              <a:rPr lang="en-GB">
                <a:hlinkClick r:id="rId3"/>
              </a:rPr>
              <a:t>https://www.unicef.org.uk/what-we-do/un-convention-child-rights/</a:t>
            </a:r>
            <a:r>
              <a:rPr lang="en-GB"/>
              <a:t> </a:t>
            </a:r>
            <a:endParaRPr lang="en-US"/>
          </a:p>
        </p:txBody>
      </p:sp>
      <p:sp>
        <p:nvSpPr>
          <p:cNvPr id="4" name="Slide Number Placeholder 3"/>
          <p:cNvSpPr>
            <a:spLocks noGrp="1"/>
          </p:cNvSpPr>
          <p:nvPr>
            <p:ph type="sldNum" sz="quarter" idx="5"/>
          </p:nvPr>
        </p:nvSpPr>
        <p:spPr/>
        <p:txBody>
          <a:bodyPr/>
          <a:lstStyle/>
          <a:p>
            <a:fld id="{6560E0C2-8393-4ECE-9EB2-83904419B1D5}" type="slidenum">
              <a:rPr lang="en-GB" smtClean="0"/>
              <a:t>7</a:t>
            </a:fld>
            <a:endParaRPr lang="en-GB"/>
          </a:p>
        </p:txBody>
      </p:sp>
    </p:spTree>
    <p:extLst>
      <p:ext uri="{BB962C8B-B14F-4D97-AF65-F5344CB8AC3E}">
        <p14:creationId xmlns:p14="http://schemas.microsoft.com/office/powerpoint/2010/main" val="1208014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(EACH – European Association for Children in Hospital and Healthcare – is an international umbrella organisation open to European non-governmental, non-profit associations involved in the welfare of children in hospital and other healthcare services. In 1988 EACH members created a Charter stipulating in 10 points the rights of sick children and their families before, during and after a stay in hospital and in other healthcare services.</a:t>
            </a:r>
            <a:endParaRPr lang="en-GB" dirty="0"/>
          </a:p>
          <a:p>
            <a:r>
              <a:rPr lang="en-GB" dirty="0"/>
              <a:t> </a:t>
            </a:r>
          </a:p>
          <a:p>
            <a:r>
              <a:rPr lang="en-GB" dirty="0">
                <a:effectLst/>
              </a:rPr>
              <a:t>Since its adoption in 1988 the EACH Charter has been used by EACH members as guidance for protecting the rights and well-being of sick children and eventually has served as a basis for healthcare legislation and professional guidelines in many European countries.) this is the EACH link https://each-for-sick-children.org/</a:t>
            </a:r>
          </a:p>
          <a:p>
            <a:endParaRPr lang="en-GB" dirty="0">
              <a:effectLst/>
            </a:endParaRPr>
          </a:p>
          <a:p>
            <a:r>
              <a:rPr lang="en-GB" dirty="0">
                <a:effectLst/>
              </a:rPr>
              <a:t> </a:t>
            </a:r>
            <a:endParaRPr lang="en-GB" dirty="0"/>
          </a:p>
          <a:p>
            <a:endParaRPr lang="en-GB" dirty="0"/>
          </a:p>
        </p:txBody>
      </p:sp>
      <p:sp>
        <p:nvSpPr>
          <p:cNvPr id="4" name="Slide Number Placeholder 3"/>
          <p:cNvSpPr>
            <a:spLocks noGrp="1"/>
          </p:cNvSpPr>
          <p:nvPr>
            <p:ph type="sldNum" sz="quarter" idx="5"/>
          </p:nvPr>
        </p:nvSpPr>
        <p:spPr/>
        <p:txBody>
          <a:bodyPr/>
          <a:lstStyle/>
          <a:p>
            <a:fld id="{6560E0C2-8393-4ECE-9EB2-83904419B1D5}" type="slidenum">
              <a:rPr lang="en-GB" smtClean="0"/>
              <a:t>9</a:t>
            </a:fld>
            <a:endParaRPr lang="en-GB"/>
          </a:p>
        </p:txBody>
      </p:sp>
    </p:spTree>
    <p:extLst>
      <p:ext uri="{BB962C8B-B14F-4D97-AF65-F5344CB8AC3E}">
        <p14:creationId xmlns:p14="http://schemas.microsoft.com/office/powerpoint/2010/main" val="1176510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60E0C2-8393-4ECE-9EB2-83904419B1D5}" type="slidenum">
              <a:rPr lang="en-GB" smtClean="0"/>
              <a:t>10</a:t>
            </a:fld>
            <a:endParaRPr lang="en-GB"/>
          </a:p>
        </p:txBody>
      </p:sp>
    </p:spTree>
    <p:extLst>
      <p:ext uri="{BB962C8B-B14F-4D97-AF65-F5344CB8AC3E}">
        <p14:creationId xmlns:p14="http://schemas.microsoft.com/office/powerpoint/2010/main" val="3782107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Here is the link to the EACH Charter on our website: </a:t>
            </a:r>
            <a:r>
              <a:rPr lang="en-US">
                <a:hlinkClick r:id="rId3"/>
              </a:rPr>
              <a:t>https://www.childrenshealthscotland.org/childrens-healthcare-rights/the-each-charter/</a:t>
            </a:r>
            <a:r>
              <a:rPr lang="en-US"/>
              <a:t> </a:t>
            </a:r>
          </a:p>
        </p:txBody>
      </p:sp>
      <p:sp>
        <p:nvSpPr>
          <p:cNvPr id="4" name="Slide Number Placeholder 3"/>
          <p:cNvSpPr>
            <a:spLocks noGrp="1"/>
          </p:cNvSpPr>
          <p:nvPr>
            <p:ph type="sldNum" sz="quarter" idx="5"/>
          </p:nvPr>
        </p:nvSpPr>
        <p:spPr/>
        <p:txBody>
          <a:bodyPr/>
          <a:lstStyle/>
          <a:p>
            <a:fld id="{6560E0C2-8393-4ECE-9EB2-83904419B1D5}" type="slidenum">
              <a:rPr lang="en-GB" smtClean="0"/>
              <a:t>11</a:t>
            </a:fld>
            <a:endParaRPr lang="en-GB"/>
          </a:p>
        </p:txBody>
      </p:sp>
    </p:spTree>
    <p:extLst>
      <p:ext uri="{BB962C8B-B14F-4D97-AF65-F5344CB8AC3E}">
        <p14:creationId xmlns:p14="http://schemas.microsoft.com/office/powerpoint/2010/main" val="3447771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60E0C2-8393-4ECE-9EB2-83904419B1D5}" type="slidenum">
              <a:rPr lang="en-GB" smtClean="0"/>
              <a:t>12</a:t>
            </a:fld>
            <a:endParaRPr lang="en-GB"/>
          </a:p>
        </p:txBody>
      </p:sp>
    </p:spTree>
    <p:extLst>
      <p:ext uri="{BB962C8B-B14F-4D97-AF65-F5344CB8AC3E}">
        <p14:creationId xmlns:p14="http://schemas.microsoft.com/office/powerpoint/2010/main" val="19615199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6890561" y="773092"/>
            <a:ext cx="4413849" cy="313932"/>
          </a:xfrm>
          <a:prstGeom prst="rect">
            <a:avLst/>
          </a:prstGeom>
        </p:spPr>
        <p:txBody>
          <a:bodyPr wrap="square" lIns="0" tIns="0" rIns="0" bIns="0">
            <a:spAutoFit/>
          </a:bodyPr>
          <a:lstStyle>
            <a:lvl1pPr>
              <a:defRPr sz="2040" b="1" i="0">
                <a:solidFill>
                  <a:srgbClr val="8F1660"/>
                </a:solidFill>
                <a:latin typeface="Tahoma"/>
                <a:cs typeface="Tahoma"/>
              </a:defRPr>
            </a:lvl1pPr>
          </a:lstStyle>
          <a:p>
            <a:endParaRPr/>
          </a:p>
        </p:txBody>
      </p:sp>
      <p:sp>
        <p:nvSpPr>
          <p:cNvPr id="3" name="Holder 3"/>
          <p:cNvSpPr>
            <a:spLocks noGrp="1"/>
          </p:cNvSpPr>
          <p:nvPr>
            <p:ph type="subTitle" idx="4"/>
          </p:nvPr>
        </p:nvSpPr>
        <p:spPr>
          <a:xfrm>
            <a:off x="1828800" y="3840480"/>
            <a:ext cx="8534400" cy="167418"/>
          </a:xfrm>
          <a:prstGeom prst="rect">
            <a:avLst/>
          </a:prstGeom>
        </p:spPr>
        <p:txBody>
          <a:bodyPr wrap="square" lIns="0" tIns="0" rIns="0" bIns="0">
            <a:spAutoFit/>
          </a:bodyPr>
          <a:lstStyle>
            <a:lvl1pPr>
              <a:defRPr sz="1088" b="0" i="0">
                <a:solidFill>
                  <a:schemeClr val="tx1"/>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7" name="Picture 6">
            <a:extLst>
              <a:ext uri="{FF2B5EF4-FFF2-40B4-BE49-F238E27FC236}">
                <a16:creationId xmlns:a16="http://schemas.microsoft.com/office/drawing/2014/main" id="{E6191D94-D69F-EFD9-8349-A017B457C818}"/>
              </a:ext>
            </a:extLst>
          </p:cNvPr>
          <p:cNvPicPr>
            <a:picLocks noChangeAspect="1"/>
          </p:cNvPicPr>
          <p:nvPr userDrawn="1"/>
        </p:nvPicPr>
        <p:blipFill>
          <a:blip r:embed="rId2"/>
          <a:stretch>
            <a:fillRect/>
          </a:stretch>
        </p:blipFill>
        <p:spPr>
          <a:xfrm>
            <a:off x="10500" y="0"/>
            <a:ext cx="12171001" cy="6858000"/>
          </a:xfrm>
          <a:prstGeom prst="rect">
            <a:avLst/>
          </a:prstGeom>
        </p:spPr>
      </p:pic>
      <p:pic>
        <p:nvPicPr>
          <p:cNvPr id="9" name="Picture 8" descr="A close-up of a sign&#10;&#10;Description automatically generated">
            <a:extLst>
              <a:ext uri="{FF2B5EF4-FFF2-40B4-BE49-F238E27FC236}">
                <a16:creationId xmlns:a16="http://schemas.microsoft.com/office/drawing/2014/main" id="{334511F2-2A65-3778-D671-EBE1252F0C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0875" y="851679"/>
            <a:ext cx="4689692" cy="988061"/>
          </a:xfrm>
          <a:prstGeom prst="rect">
            <a:avLst/>
          </a:prstGeom>
        </p:spPr>
      </p:pic>
    </p:spTree>
    <p:extLst>
      <p:ext uri="{BB962C8B-B14F-4D97-AF65-F5344CB8AC3E}">
        <p14:creationId xmlns:p14="http://schemas.microsoft.com/office/powerpoint/2010/main" val="3761471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04298" cy="6855696"/>
          </a:xfrm>
          <a:custGeom>
            <a:avLst/>
            <a:gdLst/>
            <a:ahLst/>
            <a:cxnLst/>
            <a:rect l="l" t="t" r="r" b="b"/>
            <a:pathLst>
              <a:path w="10692130" h="7560309">
                <a:moveTo>
                  <a:pt x="10692003" y="0"/>
                </a:moveTo>
                <a:lnTo>
                  <a:pt x="0" y="0"/>
                </a:lnTo>
                <a:lnTo>
                  <a:pt x="0" y="7560005"/>
                </a:lnTo>
                <a:lnTo>
                  <a:pt x="10692003" y="7560005"/>
                </a:lnTo>
                <a:lnTo>
                  <a:pt x="10692003" y="0"/>
                </a:lnTo>
                <a:close/>
              </a:path>
            </a:pathLst>
          </a:custGeom>
          <a:solidFill>
            <a:srgbClr val="3A8C93"/>
          </a:solidFill>
        </p:spPr>
        <p:txBody>
          <a:bodyPr wrap="square" lIns="0" tIns="0" rIns="0" bIns="0" rtlCol="0"/>
          <a:lstStyle/>
          <a:p>
            <a:endParaRPr sz="1632"/>
          </a:p>
        </p:txBody>
      </p:sp>
      <p:sp>
        <p:nvSpPr>
          <p:cNvPr id="2" name="Holder 2"/>
          <p:cNvSpPr>
            <a:spLocks noGrp="1"/>
          </p:cNvSpPr>
          <p:nvPr>
            <p:ph type="title"/>
          </p:nvPr>
        </p:nvSpPr>
        <p:spPr>
          <a:xfrm>
            <a:off x="1170905" y="840464"/>
            <a:ext cx="8527211" cy="313932"/>
          </a:xfrm>
        </p:spPr>
        <p:txBody>
          <a:bodyPr lIns="0" tIns="0" rIns="0" bIns="0"/>
          <a:lstStyle>
            <a:lvl1pPr>
              <a:defRPr sz="2040" b="1" i="0">
                <a:solidFill>
                  <a:srgbClr val="8F1660"/>
                </a:solidFill>
                <a:latin typeface="Tahoma"/>
                <a:cs typeface="Tahoma"/>
              </a:defRPr>
            </a:lvl1pPr>
          </a:lstStyle>
          <a:p>
            <a:endParaRPr/>
          </a:p>
        </p:txBody>
      </p:sp>
      <p:sp>
        <p:nvSpPr>
          <p:cNvPr id="3" name="Holder 3"/>
          <p:cNvSpPr>
            <a:spLocks noGrp="1"/>
          </p:cNvSpPr>
          <p:nvPr>
            <p:ph type="body" idx="1"/>
          </p:nvPr>
        </p:nvSpPr>
        <p:spPr>
          <a:xfrm>
            <a:off x="1170904" y="1382039"/>
            <a:ext cx="5868838" cy="167418"/>
          </a:xfrm>
        </p:spPr>
        <p:txBody>
          <a:bodyPr lIns="0" tIns="0" rIns="0" bIns="0"/>
          <a:lstStyle>
            <a:lvl1pPr>
              <a:defRPr sz="1088" b="0" i="0">
                <a:solidFill>
                  <a:schemeClr val="tx1"/>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7" name="Picture 6">
            <a:extLst>
              <a:ext uri="{FF2B5EF4-FFF2-40B4-BE49-F238E27FC236}">
                <a16:creationId xmlns:a16="http://schemas.microsoft.com/office/drawing/2014/main" id="{9A980753-1772-8DEC-116F-06BDFBBCECC4}"/>
              </a:ext>
            </a:extLst>
          </p:cNvPr>
          <p:cNvPicPr>
            <a:picLocks noChangeAspect="1"/>
          </p:cNvPicPr>
          <p:nvPr userDrawn="1"/>
        </p:nvPicPr>
        <p:blipFill>
          <a:blip r:embed="rId2"/>
          <a:stretch>
            <a:fillRect/>
          </a:stretch>
        </p:blipFill>
        <p:spPr>
          <a:xfrm>
            <a:off x="10500" y="0"/>
            <a:ext cx="12171001" cy="6858000"/>
          </a:xfrm>
          <a:prstGeom prst="rect">
            <a:avLst/>
          </a:prstGeom>
        </p:spPr>
      </p:pic>
    </p:spTree>
    <p:extLst>
      <p:ext uri="{BB962C8B-B14F-4D97-AF65-F5344CB8AC3E}">
        <p14:creationId xmlns:p14="http://schemas.microsoft.com/office/powerpoint/2010/main" val="626834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1"/>
            <a:ext cx="12104298" cy="6855696"/>
          </a:xfrm>
          <a:custGeom>
            <a:avLst/>
            <a:gdLst/>
            <a:ahLst/>
            <a:cxnLst/>
            <a:rect l="l" t="t" r="r" b="b"/>
            <a:pathLst>
              <a:path w="10692130" h="7560309">
                <a:moveTo>
                  <a:pt x="10692003" y="0"/>
                </a:moveTo>
                <a:lnTo>
                  <a:pt x="0" y="0"/>
                </a:lnTo>
                <a:lnTo>
                  <a:pt x="0" y="7559992"/>
                </a:lnTo>
                <a:lnTo>
                  <a:pt x="10692003" y="7559992"/>
                </a:lnTo>
                <a:lnTo>
                  <a:pt x="10692003" y="0"/>
                </a:lnTo>
                <a:close/>
              </a:path>
            </a:pathLst>
          </a:custGeom>
          <a:solidFill>
            <a:srgbClr val="3A8C93"/>
          </a:solidFill>
        </p:spPr>
        <p:txBody>
          <a:bodyPr wrap="square" lIns="0" tIns="0" rIns="0" bIns="0" rtlCol="0"/>
          <a:lstStyle/>
          <a:p>
            <a:endParaRPr sz="1632"/>
          </a:p>
        </p:txBody>
      </p:sp>
      <p:sp>
        <p:nvSpPr>
          <p:cNvPr id="2" name="Holder 2"/>
          <p:cNvSpPr>
            <a:spLocks noGrp="1"/>
          </p:cNvSpPr>
          <p:nvPr>
            <p:ph type="title"/>
          </p:nvPr>
        </p:nvSpPr>
        <p:spPr>
          <a:xfrm>
            <a:off x="1170905" y="840464"/>
            <a:ext cx="8527211" cy="313932"/>
          </a:xfrm>
        </p:spPr>
        <p:txBody>
          <a:bodyPr lIns="0" tIns="0" rIns="0" bIns="0"/>
          <a:lstStyle>
            <a:lvl1pPr>
              <a:defRPr sz="2040" b="1" i="0">
                <a:solidFill>
                  <a:srgbClr val="8F1660"/>
                </a:solidFill>
                <a:latin typeface="Tahoma"/>
                <a:cs typeface="Tahoma"/>
              </a:defRPr>
            </a:lvl1pPr>
          </a:lstStyle>
          <a:p>
            <a:endParaRPr/>
          </a:p>
        </p:txBody>
      </p:sp>
      <p:sp>
        <p:nvSpPr>
          <p:cNvPr id="3" name="Holder 3"/>
          <p:cNvSpPr>
            <a:spLocks noGrp="1"/>
          </p:cNvSpPr>
          <p:nvPr>
            <p:ph sz="half" idx="2"/>
          </p:nvPr>
        </p:nvSpPr>
        <p:spPr>
          <a:xfrm>
            <a:off x="609600" y="1577340"/>
            <a:ext cx="5303520" cy="18466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8466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8" name="Picture 7">
            <a:extLst>
              <a:ext uri="{FF2B5EF4-FFF2-40B4-BE49-F238E27FC236}">
                <a16:creationId xmlns:a16="http://schemas.microsoft.com/office/drawing/2014/main" id="{EBAC0432-9A71-0DBD-012E-FE52075AC4D1}"/>
              </a:ext>
            </a:extLst>
          </p:cNvPr>
          <p:cNvPicPr>
            <a:picLocks noChangeAspect="1"/>
          </p:cNvPicPr>
          <p:nvPr userDrawn="1"/>
        </p:nvPicPr>
        <p:blipFill>
          <a:blip r:embed="rId2"/>
          <a:stretch>
            <a:fillRect/>
          </a:stretch>
        </p:blipFill>
        <p:spPr>
          <a:xfrm>
            <a:off x="10500" y="0"/>
            <a:ext cx="12171001" cy="6858000"/>
          </a:xfrm>
          <a:prstGeom prst="rect">
            <a:avLst/>
          </a:prstGeom>
        </p:spPr>
      </p:pic>
    </p:spTree>
    <p:extLst>
      <p:ext uri="{BB962C8B-B14F-4D97-AF65-F5344CB8AC3E}">
        <p14:creationId xmlns:p14="http://schemas.microsoft.com/office/powerpoint/2010/main" val="3280216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170905" y="840464"/>
            <a:ext cx="8527211" cy="313932"/>
          </a:xfrm>
        </p:spPr>
        <p:txBody>
          <a:bodyPr lIns="0" tIns="0" rIns="0" bIns="0"/>
          <a:lstStyle>
            <a:lvl1pPr>
              <a:defRPr sz="2040" b="1" i="0">
                <a:solidFill>
                  <a:srgbClr val="8F1660"/>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6" name="Picture 5">
            <a:extLst>
              <a:ext uri="{FF2B5EF4-FFF2-40B4-BE49-F238E27FC236}">
                <a16:creationId xmlns:a16="http://schemas.microsoft.com/office/drawing/2014/main" id="{9809201A-4AAF-3EC7-4B42-F10F537570B3}"/>
              </a:ext>
            </a:extLst>
          </p:cNvPr>
          <p:cNvPicPr>
            <a:picLocks noChangeAspect="1"/>
          </p:cNvPicPr>
          <p:nvPr userDrawn="1"/>
        </p:nvPicPr>
        <p:blipFill>
          <a:blip r:embed="rId2"/>
          <a:stretch>
            <a:fillRect/>
          </a:stretch>
        </p:blipFill>
        <p:spPr>
          <a:xfrm>
            <a:off x="10500" y="0"/>
            <a:ext cx="12171001" cy="6858000"/>
          </a:xfrm>
          <a:prstGeom prst="rect">
            <a:avLst/>
          </a:prstGeom>
        </p:spPr>
      </p:pic>
    </p:spTree>
    <p:extLst>
      <p:ext uri="{BB962C8B-B14F-4D97-AF65-F5344CB8AC3E}">
        <p14:creationId xmlns:p14="http://schemas.microsoft.com/office/powerpoint/2010/main" val="29979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539132-2209-1614-09B9-AEB19199A1FA}"/>
              </a:ext>
            </a:extLst>
          </p:cNvPr>
          <p:cNvSpPr>
            <a:spLocks noGrp="1"/>
          </p:cNvSpPr>
          <p:nvPr>
            <p:ph type="dt" sz="half" idx="10"/>
          </p:nvPr>
        </p:nvSpPr>
        <p:spPr/>
        <p:txBody>
          <a:bodyPr/>
          <a:lstStyle/>
          <a:p>
            <a:fld id="{3FDC2EF1-247E-4D44-BA7C-534031820F27}" type="datetimeFigureOut">
              <a:rPr lang="en-GB" smtClean="0"/>
              <a:t>09/03/2026</a:t>
            </a:fld>
            <a:endParaRPr lang="en-GB"/>
          </a:p>
        </p:txBody>
      </p:sp>
      <p:sp>
        <p:nvSpPr>
          <p:cNvPr id="3" name="Footer Placeholder 2">
            <a:extLst>
              <a:ext uri="{FF2B5EF4-FFF2-40B4-BE49-F238E27FC236}">
                <a16:creationId xmlns:a16="http://schemas.microsoft.com/office/drawing/2014/main" id="{9F0D95A8-C732-BF42-D7C3-3FB7E46EDA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E24D56B-090E-1999-45F9-68B684E7148D}"/>
              </a:ext>
            </a:extLst>
          </p:cNvPr>
          <p:cNvSpPr>
            <a:spLocks noGrp="1"/>
          </p:cNvSpPr>
          <p:nvPr>
            <p:ph type="sldNum" sz="quarter" idx="12"/>
          </p:nvPr>
        </p:nvSpPr>
        <p:spPr/>
        <p:txBody>
          <a:bodyPr/>
          <a:lstStyle/>
          <a:p>
            <a:fld id="{760C2D8C-4792-48C8-9E96-76BC085B6A5B}" type="slidenum">
              <a:rPr lang="en-GB" smtClean="0"/>
              <a:t>‹#›</a:t>
            </a:fld>
            <a:endParaRPr lang="en-GB"/>
          </a:p>
        </p:txBody>
      </p:sp>
      <p:pic>
        <p:nvPicPr>
          <p:cNvPr id="5" name="Picture 4">
            <a:extLst>
              <a:ext uri="{FF2B5EF4-FFF2-40B4-BE49-F238E27FC236}">
                <a16:creationId xmlns:a16="http://schemas.microsoft.com/office/drawing/2014/main" id="{B3315335-E625-5339-8352-5FAE0FBDEBD2}"/>
              </a:ext>
            </a:extLst>
          </p:cNvPr>
          <p:cNvPicPr>
            <a:picLocks noChangeAspect="1"/>
          </p:cNvPicPr>
          <p:nvPr userDrawn="1"/>
        </p:nvPicPr>
        <p:blipFill>
          <a:blip r:embed="rId2"/>
          <a:stretch>
            <a:fillRect/>
          </a:stretch>
        </p:blipFill>
        <p:spPr>
          <a:xfrm>
            <a:off x="0" y="-28994"/>
            <a:ext cx="12192000" cy="6870424"/>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3FAAB443-DE9D-5BA9-EC8C-734954065CDF}"/>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0" b="94019" l="2065" r="99361">
                        <a14:foregroundMark x1="18191" y1="12897" x2="7178" y2="4860"/>
                        <a14:foregroundMark x1="7178" y1="4860" x2="3048" y2="25981"/>
                        <a14:foregroundMark x1="3048" y1="25981" x2="4228" y2="49159"/>
                        <a14:foregroundMark x1="9341" y1="37383" x2="12242" y2="62430"/>
                        <a14:foregroundMark x1="12242" y1="62430" x2="12291" y2="74953"/>
                        <a14:foregroundMark x1="11996" y1="36636" x2="8063" y2="27103"/>
                        <a14:foregroundMark x1="8063" y1="27103" x2="18682" y2="59252"/>
                        <a14:foregroundMark x1="18682" y1="59252" x2="19272" y2="75888"/>
                        <a14:foregroundMark x1="19272" y1="75888" x2="12783" y2="87477"/>
                        <a14:foregroundMark x1="12783" y1="87477" x2="5310" y2="77757"/>
                        <a14:foregroundMark x1="5310" y1="77757" x2="2163" y2="52336"/>
                        <a14:foregroundMark x1="2163" y1="52336" x2="2114" y2="45234"/>
                        <a14:foregroundMark x1="6539" y1="82430" x2="9243" y2="90280"/>
                        <a14:foregroundMark x1="5506" y1="86542" x2="11750" y2="88972"/>
                        <a14:foregroundMark x1="26844" y1="31963" x2="27384" y2="38318"/>
                        <a14:foregroundMark x1="34169" y1="31215" x2="33874" y2="41121"/>
                        <a14:foregroundMark x1="33088" y1="68598" x2="32989" y2="73084"/>
                        <a14:foregroundMark x1="35398" y1="78692" x2="36382" y2="81495"/>
                        <a14:foregroundMark x1="41101" y1="77383" x2="41298" y2="81121"/>
                        <a14:foregroundMark x1="46903" y1="67850" x2="47099" y2="71963"/>
                        <a14:foregroundMark x1="50147" y1="71215" x2="49803" y2="76075"/>
                        <a14:foregroundMark x1="52557" y1="67290" x2="52557" y2="71028"/>
                        <a14:foregroundMark x1="59980" y1="36075" x2="59980" y2="39065"/>
                        <a14:foregroundMark x1="61111" y1="63178" x2="61111" y2="65794"/>
                        <a14:foregroundMark x1="65880" y1="21121" x2="66126" y2="22056"/>
                        <a14:foregroundMark x1="67896" y1="34206" x2="68633" y2="34206"/>
                        <a14:foregroundMark x1="60964" y1="63551" x2="62193" y2="67850"/>
                        <a14:foregroundMark x1="67552" y1="68598" x2="67552" y2="75327"/>
                        <a14:foregroundMark x1="65241" y1="73271" x2="65585" y2="80748"/>
                        <a14:foregroundMark x1="70501" y1="80187" x2="69076" y2="81495"/>
                        <a14:foregroundMark x1="72812" y1="67290" x2="72812" y2="73645"/>
                        <a14:foregroundMark x1="81760" y1="60374" x2="81760" y2="73084"/>
                        <a14:foregroundMark x1="78614" y1="63738" x2="78614" y2="79065"/>
                        <a14:foregroundMark x1="87365" y1="69533" x2="87561" y2="80561"/>
                        <a14:foregroundMark x1="90167" y1="71589" x2="90167" y2="80561"/>
                        <a14:foregroundMark x1="99164" y1="62804" x2="99361" y2="69907"/>
                        <a14:foregroundMark x1="54179" y1="38318" x2="54621" y2="42430"/>
                        <a14:foregroundMark x1="50393" y1="32523" x2="50688" y2="39439"/>
                        <a14:foregroundMark x1="47886" y1="25047" x2="48083" y2="37009"/>
                        <a14:foregroundMark x1="42281" y1="22804" x2="42380" y2="36075"/>
                        <a14:foregroundMark x1="39577" y1="31963" x2="40118" y2="40374"/>
                        <a14:foregroundMark x1="40118" y1="21308" x2="40118" y2="21308"/>
                        <a14:foregroundMark x1="15388" y1="0" x2="12979" y2="0"/>
                        <a14:foregroundMark x1="91298" y1="64860" x2="93461" y2="68972"/>
                        <a14:foregroundMark x1="4228" y1="85607" x2="10374" y2="94019"/>
                      </a14:backgroundRemoval>
                    </a14:imgEffect>
                  </a14:imgLayer>
                </a14:imgProps>
              </a:ext>
              <a:ext uri="{28A0092B-C50C-407E-A947-70E740481C1C}">
                <a14:useLocalDpi xmlns:a14="http://schemas.microsoft.com/office/drawing/2010/main" val="0"/>
              </a:ext>
            </a:extLst>
          </a:blip>
          <a:stretch>
            <a:fillRect/>
          </a:stretch>
        </p:blipFill>
        <p:spPr>
          <a:xfrm>
            <a:off x="9249651" y="5834270"/>
            <a:ext cx="1984880" cy="522080"/>
          </a:xfrm>
          <a:prstGeom prst="rect">
            <a:avLst/>
          </a:prstGeom>
        </p:spPr>
      </p:pic>
      <p:sp>
        <p:nvSpPr>
          <p:cNvPr id="9" name="TextBox 8">
            <a:extLst>
              <a:ext uri="{FF2B5EF4-FFF2-40B4-BE49-F238E27FC236}">
                <a16:creationId xmlns:a16="http://schemas.microsoft.com/office/drawing/2014/main" id="{31DD3209-013D-A1E0-5451-7EFCA4E7F239}"/>
              </a:ext>
            </a:extLst>
          </p:cNvPr>
          <p:cNvSpPr txBox="1"/>
          <p:nvPr userDrawn="1"/>
        </p:nvSpPr>
        <p:spPr>
          <a:xfrm>
            <a:off x="534341" y="6609783"/>
            <a:ext cx="1386918" cy="240194"/>
          </a:xfrm>
          <a:prstGeom prst="rect">
            <a:avLst/>
          </a:prstGeom>
          <a:noFill/>
        </p:spPr>
        <p:txBody>
          <a:bodyPr wrap="none" rtlCol="0">
            <a:spAutoFit/>
          </a:bodyPr>
          <a:lstStyle/>
          <a:p>
            <a:r>
              <a:rPr lang="en-GB" sz="961">
                <a:solidFill>
                  <a:schemeClr val="bg1"/>
                </a:solidFill>
                <a:latin typeface="Arial" panose="020B0604020202020204" pitchFamily="34" charset="0"/>
                <a:cs typeface="Arial" panose="020B0604020202020204" pitchFamily="34" charset="0"/>
              </a:rPr>
              <a:t>Charity No SC006016</a:t>
            </a:r>
          </a:p>
        </p:txBody>
      </p:sp>
      <p:sp>
        <p:nvSpPr>
          <p:cNvPr id="6" name="Rectangle 5">
            <a:extLst>
              <a:ext uri="{FF2B5EF4-FFF2-40B4-BE49-F238E27FC236}">
                <a16:creationId xmlns:a16="http://schemas.microsoft.com/office/drawing/2014/main" id="{7DBF9FF4-CC79-76D5-C212-7E28DB9820E8}"/>
              </a:ext>
            </a:extLst>
          </p:cNvPr>
          <p:cNvSpPr/>
          <p:nvPr userDrawn="1"/>
        </p:nvSpPr>
        <p:spPr>
          <a:xfrm>
            <a:off x="9249651" y="5834270"/>
            <a:ext cx="1984880" cy="522080"/>
          </a:xfrm>
          <a:prstGeom prst="rect">
            <a:avLst/>
          </a:prstGeom>
          <a:solidFill>
            <a:srgbClr val="FEFCE0"/>
          </a:solidFill>
          <a:ln>
            <a:solidFill>
              <a:srgbClr val="FEFC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32"/>
          </a:p>
        </p:txBody>
      </p:sp>
    </p:spTree>
    <p:extLst>
      <p:ext uri="{BB962C8B-B14F-4D97-AF65-F5344CB8AC3E}">
        <p14:creationId xmlns:p14="http://schemas.microsoft.com/office/powerpoint/2010/main" val="2937380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5" name="Picture 4">
            <a:extLst>
              <a:ext uri="{FF2B5EF4-FFF2-40B4-BE49-F238E27FC236}">
                <a16:creationId xmlns:a16="http://schemas.microsoft.com/office/drawing/2014/main" id="{79BB6FA8-A81C-2966-08C2-704C2D173598}"/>
              </a:ext>
            </a:extLst>
          </p:cNvPr>
          <p:cNvPicPr>
            <a:picLocks noChangeAspect="1"/>
          </p:cNvPicPr>
          <p:nvPr userDrawn="1"/>
        </p:nvPicPr>
        <p:blipFill>
          <a:blip r:embed="rId2"/>
          <a:stretch>
            <a:fillRect/>
          </a:stretch>
        </p:blipFill>
        <p:spPr>
          <a:xfrm>
            <a:off x="10500" y="0"/>
            <a:ext cx="12171001" cy="6858000"/>
          </a:xfrm>
          <a:prstGeom prst="rect">
            <a:avLst/>
          </a:prstGeom>
        </p:spPr>
      </p:pic>
    </p:spTree>
    <p:extLst>
      <p:ext uri="{BB962C8B-B14F-4D97-AF65-F5344CB8AC3E}">
        <p14:creationId xmlns:p14="http://schemas.microsoft.com/office/powerpoint/2010/main" val="3274598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709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70905" y="840464"/>
            <a:ext cx="8527211" cy="346249"/>
          </a:xfrm>
          <a:prstGeom prst="rect">
            <a:avLst/>
          </a:prstGeom>
        </p:spPr>
        <p:txBody>
          <a:bodyPr wrap="square" lIns="0" tIns="0" rIns="0" bIns="0">
            <a:spAutoFit/>
          </a:bodyPr>
          <a:lstStyle>
            <a:lvl1pPr>
              <a:defRPr sz="2250" b="1" i="0">
                <a:solidFill>
                  <a:srgbClr val="8F1660"/>
                </a:solidFill>
                <a:latin typeface="Tahoma"/>
                <a:cs typeface="Tahoma"/>
              </a:defRPr>
            </a:lvl1pPr>
          </a:lstStyle>
          <a:p>
            <a:endParaRPr/>
          </a:p>
        </p:txBody>
      </p:sp>
      <p:sp>
        <p:nvSpPr>
          <p:cNvPr id="3" name="Holder 3"/>
          <p:cNvSpPr>
            <a:spLocks noGrp="1"/>
          </p:cNvSpPr>
          <p:nvPr>
            <p:ph type="body" idx="1"/>
          </p:nvPr>
        </p:nvSpPr>
        <p:spPr>
          <a:xfrm>
            <a:off x="1170904" y="1382039"/>
            <a:ext cx="5868838" cy="184666"/>
          </a:xfrm>
          <a:prstGeom prst="rect">
            <a:avLst/>
          </a:prstGeom>
        </p:spPr>
        <p:txBody>
          <a:bodyPr wrap="square" lIns="0" tIns="0" rIns="0" bIns="0">
            <a:spAutoFit/>
          </a:bodyPr>
          <a:lstStyle>
            <a:lvl1pPr>
              <a:defRPr sz="1200" b="0" i="0">
                <a:solidFill>
                  <a:schemeClr val="tx1"/>
                </a:solidFill>
                <a:latin typeface="Arial Black"/>
                <a:cs typeface="Arial Black"/>
              </a:defRPr>
            </a:lvl1pPr>
          </a:lstStyle>
          <a:p>
            <a:endParaRPr/>
          </a:p>
        </p:txBody>
      </p:sp>
      <p:sp>
        <p:nvSpPr>
          <p:cNvPr id="4" name="Holder 4"/>
          <p:cNvSpPr>
            <a:spLocks noGrp="1"/>
          </p:cNvSpPr>
          <p:nvPr>
            <p:ph type="ftr" sz="quarter" idx="5"/>
          </p:nvPr>
        </p:nvSpPr>
        <p:spPr>
          <a:xfrm>
            <a:off x="4145280" y="6377939"/>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39"/>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3/9/2026</a:t>
            </a:fld>
            <a:endParaRPr lang="en-US"/>
          </a:p>
        </p:txBody>
      </p:sp>
      <p:sp>
        <p:nvSpPr>
          <p:cNvPr id="6" name="Holder 6"/>
          <p:cNvSpPr>
            <a:spLocks noGrp="1"/>
          </p:cNvSpPr>
          <p:nvPr>
            <p:ph type="sldNum" sz="quarter" idx="7"/>
          </p:nvPr>
        </p:nvSpPr>
        <p:spPr>
          <a:xfrm>
            <a:off x="8778240" y="6377939"/>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13719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defRPr>
          <a:latin typeface="+mj-lt"/>
          <a:ea typeface="+mj-ea"/>
          <a:cs typeface="+mj-cs"/>
        </a:defRPr>
      </a:lvl1pPr>
    </p:titleStyle>
    <p:body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bodyStyle>
    <p:other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gif"/><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0.xml"/><Relationship Id="rId16"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microsoft.com/office/2007/relationships/hdphoto" Target="../media/hdphoto6.wdp"/><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6.png"/><Relationship Id="rId7" Type="http://schemas.openxmlformats.org/officeDocument/2006/relationships/image" Target="../media/image46.png"/><Relationship Id="rId2" Type="http://schemas.openxmlformats.org/officeDocument/2006/relationships/image" Target="../media/image12.gif"/><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45.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hyperlink" Target="mailto:CYPHRS@childrenshealthscotland.org"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6.png"/><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gif"/><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6.xml"/><Relationship Id="rId6" Type="http://schemas.microsoft.com/office/2007/relationships/hdphoto" Target="../media/hdphoto12.wdp"/><Relationship Id="rId5" Type="http://schemas.openxmlformats.org/officeDocument/2006/relationships/image" Target="../media/image50.png"/><Relationship Id="rId4" Type="http://schemas.microsoft.com/office/2007/relationships/hdphoto" Target="../media/hdphoto11.wdp"/><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png"/><Relationship Id="rId5" Type="http://schemas.microsoft.com/office/2007/relationships/hdphoto" Target="../media/hdphoto13.wdp"/><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hdphoto" Target="../media/hdphoto3.wdp"/><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2.gif"/><Relationship Id="rId5" Type="http://schemas.microsoft.com/office/2007/relationships/hdphoto" Target="../media/hdphoto4.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CYPHRS@childrenshealthscotland.org" TargetMode="Externa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2.gif"/></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15.png"/><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6.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6.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15.png"/><Relationship Id="rId4" Type="http://schemas.openxmlformats.org/officeDocument/2006/relationships/image" Target="../media/image12.gif"/></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bear wearing sunglasses and boots&#10;&#10;Description automatically generated">
            <a:extLst>
              <a:ext uri="{FF2B5EF4-FFF2-40B4-BE49-F238E27FC236}">
                <a16:creationId xmlns:a16="http://schemas.microsoft.com/office/drawing/2014/main" id="{CC961CC2-EE00-D531-16C6-9446166CE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6243" y="2814810"/>
            <a:ext cx="2727985" cy="3477528"/>
          </a:xfrm>
          <a:prstGeom prst="rect">
            <a:avLst/>
          </a:prstGeom>
        </p:spPr>
      </p:pic>
      <p:sp>
        <p:nvSpPr>
          <p:cNvPr id="3" name="TextBox 2">
            <a:extLst>
              <a:ext uri="{FF2B5EF4-FFF2-40B4-BE49-F238E27FC236}">
                <a16:creationId xmlns:a16="http://schemas.microsoft.com/office/drawing/2014/main" id="{CBE377F4-5089-39DD-C75D-B8E446609FEF}"/>
              </a:ext>
            </a:extLst>
          </p:cNvPr>
          <p:cNvSpPr txBox="1"/>
          <p:nvPr/>
        </p:nvSpPr>
        <p:spPr>
          <a:xfrm>
            <a:off x="90616" y="1890117"/>
            <a:ext cx="11738919" cy="1384995"/>
          </a:xfrm>
          <a:prstGeom prst="rect">
            <a:avLst/>
          </a:prstGeom>
          <a:noFill/>
        </p:spPr>
        <p:txBody>
          <a:bodyPr wrap="square" rtlCol="0">
            <a:spAutoFit/>
          </a:bodyPr>
          <a:lstStyle/>
          <a:p>
            <a:pPr algn="ctr"/>
            <a:r>
              <a:rPr lang="en-GB" sz="4800">
                <a:solidFill>
                  <a:srgbClr val="84286A"/>
                </a:solidFill>
                <a:latin typeface="Arial Rounded MT Bold" panose="020F0704030504030204" pitchFamily="34" charset="0"/>
              </a:rPr>
              <a:t>THE HEALTH RIGHTS POWER PACK</a:t>
            </a:r>
          </a:p>
          <a:p>
            <a:pPr algn="ctr"/>
            <a:r>
              <a:rPr lang="en-GB" sz="3600">
                <a:solidFill>
                  <a:srgbClr val="608892"/>
                </a:solidFill>
                <a:latin typeface="Arial Rounded MT Bold" panose="020F0704030504030204" pitchFamily="34" charset="0"/>
              </a:rPr>
              <a:t>BECOME A HEALTH RIGHTS DEFENDER</a:t>
            </a:r>
          </a:p>
        </p:txBody>
      </p:sp>
      <p:pic>
        <p:nvPicPr>
          <p:cNvPr id="8" name="Picture 7">
            <a:extLst>
              <a:ext uri="{FF2B5EF4-FFF2-40B4-BE49-F238E27FC236}">
                <a16:creationId xmlns:a16="http://schemas.microsoft.com/office/drawing/2014/main" id="{00CF9226-64BA-46D3-2F2C-26886505D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363" y="203529"/>
            <a:ext cx="1575198" cy="18724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up of a sign&#10;&#10;Description automatically generated">
            <a:extLst>
              <a:ext uri="{FF2B5EF4-FFF2-40B4-BE49-F238E27FC236}">
                <a16:creationId xmlns:a16="http://schemas.microsoft.com/office/drawing/2014/main" id="{055C7BA5-F752-2443-FCDF-0CA2615AA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9129" y="708135"/>
            <a:ext cx="4493741" cy="1181982"/>
          </a:xfrm>
          <a:prstGeom prst="rect">
            <a:avLst/>
          </a:prstGeom>
        </p:spPr>
      </p:pic>
      <p:sp>
        <p:nvSpPr>
          <p:cNvPr id="11" name="TextBox 10">
            <a:extLst>
              <a:ext uri="{FF2B5EF4-FFF2-40B4-BE49-F238E27FC236}">
                <a16:creationId xmlns:a16="http://schemas.microsoft.com/office/drawing/2014/main" id="{C74CE87C-9A53-AB8C-1F26-4F6F3191462A}"/>
              </a:ext>
            </a:extLst>
          </p:cNvPr>
          <p:cNvSpPr txBox="1"/>
          <p:nvPr/>
        </p:nvSpPr>
        <p:spPr>
          <a:xfrm>
            <a:off x="881449" y="5923006"/>
            <a:ext cx="2110945" cy="369332"/>
          </a:xfrm>
          <a:prstGeom prst="rect">
            <a:avLst/>
          </a:prstGeom>
          <a:noFill/>
        </p:spPr>
        <p:txBody>
          <a:bodyPr wrap="square" rtlCol="0">
            <a:spAutoFit/>
          </a:bodyPr>
          <a:lstStyle/>
          <a:p>
            <a:r>
              <a:rPr lang="en-GB">
                <a:solidFill>
                  <a:srgbClr val="84286A"/>
                </a:solidFill>
                <a:latin typeface="Arial Rounded MT Bold" panose="020F0704030504030204" pitchFamily="34" charset="0"/>
              </a:rPr>
              <a:t>With thanks to:</a:t>
            </a:r>
          </a:p>
        </p:txBody>
      </p:sp>
      <p:pic>
        <p:nvPicPr>
          <p:cNvPr id="13" name="Picture 12">
            <a:extLst>
              <a:ext uri="{FF2B5EF4-FFF2-40B4-BE49-F238E27FC236}">
                <a16:creationId xmlns:a16="http://schemas.microsoft.com/office/drawing/2014/main" id="{32C22070-B43F-B8ED-0AA6-0CB33514FDC0}"/>
              </a:ext>
            </a:extLst>
          </p:cNvPr>
          <p:cNvPicPr>
            <a:picLocks noChangeAspect="1"/>
          </p:cNvPicPr>
          <p:nvPr/>
        </p:nvPicPr>
        <p:blipFill>
          <a:blip r:embed="rId5"/>
          <a:stretch>
            <a:fillRect/>
          </a:stretch>
        </p:blipFill>
        <p:spPr>
          <a:xfrm>
            <a:off x="2778468" y="5688572"/>
            <a:ext cx="2543175" cy="838200"/>
          </a:xfrm>
          <a:prstGeom prst="rect">
            <a:avLst/>
          </a:prstGeom>
        </p:spPr>
      </p:pic>
      <p:pic>
        <p:nvPicPr>
          <p:cNvPr id="14" name="Picture 13">
            <a:extLst>
              <a:ext uri="{FF2B5EF4-FFF2-40B4-BE49-F238E27FC236}">
                <a16:creationId xmlns:a16="http://schemas.microsoft.com/office/drawing/2014/main" id="{3FC0ED81-A91E-77DF-97FD-9A133DB0F347}"/>
              </a:ext>
            </a:extLst>
          </p:cNvPr>
          <p:cNvPicPr>
            <a:picLocks noChangeAspect="1"/>
          </p:cNvPicPr>
          <p:nvPr/>
        </p:nvPicPr>
        <p:blipFill>
          <a:blip r:embed="rId6"/>
          <a:stretch>
            <a:fillRect/>
          </a:stretch>
        </p:blipFill>
        <p:spPr>
          <a:xfrm>
            <a:off x="5427448" y="5740504"/>
            <a:ext cx="2456163" cy="818721"/>
          </a:xfrm>
          <a:prstGeom prst="rect">
            <a:avLst/>
          </a:prstGeom>
        </p:spPr>
      </p:pic>
      <p:pic>
        <p:nvPicPr>
          <p:cNvPr id="16" name="Picture 15" descr="A group of people posing for a picture&#10;&#10;Description automatically generated">
            <a:extLst>
              <a:ext uri="{FF2B5EF4-FFF2-40B4-BE49-F238E27FC236}">
                <a16:creationId xmlns:a16="http://schemas.microsoft.com/office/drawing/2014/main" id="{5B1402F2-709B-EEDD-C86C-A1B706C4AD2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84" b="93088" l="4517" r="92695">
                        <a14:foregroundMark x1="15490" y1="19321" x2="17611" y2="33064"/>
                        <a14:foregroundMark x1="17611" y1="33064" x2="24007" y2="44786"/>
                        <a14:foregroundMark x1="24007" y1="44786" x2="25584" y2="45877"/>
                        <a14:foregroundMark x1="14853" y1="53800" x2="25644" y2="56993"/>
                        <a14:foregroundMark x1="25644" y1="56993" x2="27402" y2="58367"/>
                        <a14:foregroundMark x1="23977" y1="61520" x2="22431" y2="70574"/>
                        <a14:foregroundMark x1="22431" y1="70574" x2="23613" y2="85044"/>
                        <a14:foregroundMark x1="27311" y1="73646" x2="28554" y2="90825"/>
                        <a14:foregroundMark x1="22522" y1="88763" x2="22249" y2="87106"/>
                        <a14:foregroundMark x1="35223" y1="68472" x2="29009" y2="54042"/>
                        <a14:foregroundMark x1="26129" y1="54042" x2="25674" y2="44907"/>
                        <a14:foregroundMark x1="20643" y1="39774" x2="28766" y2="41916"/>
                        <a14:foregroundMark x1="28766" y1="41916" x2="28918" y2="41795"/>
                        <a14:foregroundMark x1="22704" y1="20897" x2="28645" y2="18998"/>
                        <a14:foregroundMark x1="4517" y1="23403" x2="6578" y2="23080"/>
                        <a14:foregroundMark x1="22340" y1="87227" x2="22249" y2="84923"/>
                        <a14:foregroundMark x1="22158" y1="88278" x2="22431" y2="89854"/>
                        <a14:foregroundMark x1="27402" y1="90582" x2="31343" y2="90218"/>
                        <a14:foregroundMark x1="21885" y1="90340" x2="23613" y2="90461"/>
                        <a14:foregroundMark x1="13156" y1="48545" x2="15520" y2="56629"/>
                        <a14:foregroundMark x1="15520" y1="56629" x2="17763" y2="58367"/>
                        <a14:foregroundMark x1="43074" y1="71706" x2="43346" y2="88763"/>
                        <a14:foregroundMark x1="48833" y1="66774" x2="49833" y2="89612"/>
                        <a14:foregroundMark x1="48651" y1="89733" x2="51713" y2="89733"/>
                        <a14:foregroundMark x1="42801" y1="90097" x2="44498" y2="89976"/>
                        <a14:foregroundMark x1="48287" y1="90703" x2="47742" y2="90461"/>
                        <a14:foregroundMark x1="27402" y1="28941" x2="30737" y2="28941"/>
                        <a14:foregroundMark x1="22886" y1="28941" x2="25765" y2="28456"/>
                        <a14:foregroundMark x1="31343" y1="29305" x2="31252" y2="28941"/>
                        <a14:foregroundMark x1="30888" y1="30760" x2="26675" y2="26475"/>
                        <a14:foregroundMark x1="26675" y1="26475" x2="31798" y2="28739"/>
                        <a14:foregroundMark x1="31798" y1="28739" x2="31434" y2="28577"/>
                        <a14:foregroundMark x1="61170" y1="21261" x2="62019" y2="41835"/>
                        <a14:foregroundMark x1="62019" y1="41835" x2="63595" y2="47575"/>
                        <a14:foregroundMark x1="58472" y1="45513" x2="56805" y2="60024"/>
                        <a14:foregroundMark x1="56805" y1="60024" x2="56654" y2="60186"/>
                        <a14:foregroundMark x1="66929" y1="60065" x2="69263" y2="53193"/>
                        <a14:foregroundMark x1="60079" y1="88642" x2="60533" y2="85044"/>
                        <a14:foregroundMark x1="65414" y1="89976" x2="66475" y2="89854"/>
                        <a14:foregroundMark x1="66111" y1="88157" x2="66050" y2="84559"/>
                        <a14:foregroundMark x1="66747" y1="90340" x2="67020" y2="90340"/>
                        <a14:foregroundMark x1="57017" y1="90461" x2="61716" y2="90582"/>
                        <a14:foregroundMark x1="56138" y1="61843" x2="55956" y2="62813"/>
                        <a14:foregroundMark x1="75750" y1="51536" x2="81964" y2="39450"/>
                        <a14:foregroundMark x1="81964" y1="39450" x2="88269" y2="40905"/>
                        <a14:foregroundMark x1="88269" y1="40905" x2="89360" y2="49434"/>
                        <a14:foregroundMark x1="89360" y1="49434" x2="83207" y2="59418"/>
                        <a14:foregroundMark x1="83207" y1="59418" x2="84298" y2="66289"/>
                        <a14:foregroundMark x1="84298" y1="66289" x2="86754" y2="69563"/>
                        <a14:foregroundMark x1="73871" y1="89612" x2="74235" y2="91876"/>
                        <a14:foregroundMark x1="86754" y1="91633" x2="87572" y2="89369"/>
                        <a14:foregroundMark x1="74689" y1="85893" x2="83783" y2="82902"/>
                        <a14:foregroundMark x1="60715" y1="64268" x2="61079" y2="73646"/>
                        <a14:foregroundMark x1="65687" y1="64632" x2="66475" y2="75909"/>
                        <a14:foregroundMark x1="58018" y1="24980" x2="58745" y2="23080"/>
                        <a14:foregroundMark x1="66475" y1="22110" x2="67748" y2="25222"/>
                        <a14:foregroundMark x1="92331" y1="44786" x2="92695" y2="51293"/>
                        <a14:foregroundMark x1="74598" y1="48424" x2="79570" y2="38359"/>
                        <a14:foregroundMark x1="79570" y1="38359" x2="80903" y2="37591"/>
                        <a14:foregroundMark x1="60352" y1="19806" x2="65323" y2="19563"/>
                        <a14:foregroundMark x1="61807" y1="40137" x2="62868" y2="55376"/>
                        <a14:foregroundMark x1="59200" y1="43614" x2="62625" y2="60307"/>
                        <a14:foregroundMark x1="62625" y1="60307" x2="62625" y2="60307"/>
                        <a14:foregroundMark x1="62625" y1="60307" x2="64838" y2="51011"/>
                        <a14:foregroundMark x1="64838" y1="51011" x2="65050" y2="42684"/>
                        <a14:foregroundMark x1="65050" y1="42684" x2="64959" y2="42643"/>
                        <a14:foregroundMark x1="50015" y1="24737" x2="51349" y2="29305"/>
                        <a14:foregroundMark x1="51349" y1="29305" x2="50440" y2="34357"/>
                        <a14:foregroundMark x1="40376" y1="34600" x2="40982" y2="27041"/>
                        <a14:foregroundMark x1="10458" y1="24010" x2="11397" y2="39693"/>
                        <a14:foregroundMark x1="11397" y1="39693" x2="11094" y2="39531"/>
                        <a14:foregroundMark x1="73325" y1="89491" x2="73689" y2="90218"/>
                        <a14:foregroundMark x1="86208" y1="92118" x2="86208" y2="93088"/>
                        <a14:foregroundMark x1="24856" y1="27850" x2="23340" y2="25101"/>
                        <a14:foregroundMark x1="74871" y1="69563" x2="72173" y2="78698"/>
                        <a14:foregroundMark x1="72173" y1="78698" x2="72173" y2="78698"/>
                        <a14:foregroundMark x1="30797" y1="47332" x2="30979" y2="50687"/>
                        <a14:foregroundMark x1="29645" y1="40461" x2="28827" y2="39895"/>
                        <a14:foregroundMark x1="29918" y1="71584" x2="29736" y2="70493"/>
                      </a14:backgroundRemoval>
                    </a14:imgEffect>
                  </a14:imgLayer>
                </a14:imgProps>
              </a:ext>
              <a:ext uri="{28A0092B-C50C-407E-A947-70E740481C1C}">
                <a14:useLocalDpi xmlns:a14="http://schemas.microsoft.com/office/drawing/2010/main" val="0"/>
              </a:ext>
            </a:extLst>
          </a:blip>
          <a:stretch>
            <a:fillRect/>
          </a:stretch>
        </p:blipFill>
        <p:spPr>
          <a:xfrm>
            <a:off x="0" y="2924740"/>
            <a:ext cx="4300380" cy="3225124"/>
          </a:xfrm>
          <a:prstGeom prst="rect">
            <a:avLst/>
          </a:prstGeom>
        </p:spPr>
      </p:pic>
      <p:sp>
        <p:nvSpPr>
          <p:cNvPr id="17" name="Speech Bubble: Oval 16">
            <a:extLst>
              <a:ext uri="{FF2B5EF4-FFF2-40B4-BE49-F238E27FC236}">
                <a16:creationId xmlns:a16="http://schemas.microsoft.com/office/drawing/2014/main" id="{EB971340-355C-99FD-29A4-05F75A11705C}"/>
              </a:ext>
            </a:extLst>
          </p:cNvPr>
          <p:cNvSpPr/>
          <p:nvPr/>
        </p:nvSpPr>
        <p:spPr>
          <a:xfrm>
            <a:off x="4217773" y="3429000"/>
            <a:ext cx="5395783" cy="2131541"/>
          </a:xfrm>
          <a:custGeom>
            <a:avLst/>
            <a:gdLst>
              <a:gd name="csX0" fmla="*/ 6902825 w 5395783"/>
              <a:gd name="csY0" fmla="*/ 847501 h 2131541"/>
              <a:gd name="csX1" fmla="*/ 6413908 w 5395783"/>
              <a:gd name="csY1" fmla="*/ 939197 h 2131541"/>
              <a:gd name="csX2" fmla="*/ 5924991 w 5395783"/>
              <a:gd name="csY2" fmla="*/ 1030894 h 2131541"/>
              <a:gd name="csX3" fmla="*/ 5390710 w 5395783"/>
              <a:gd name="csY3" fmla="*/ 1131098 h 2131541"/>
              <a:gd name="csX4" fmla="*/ 2713491 w 5395783"/>
              <a:gd name="csY4" fmla="*/ 2131524 h 2131541"/>
              <a:gd name="csX5" fmla="*/ 24476 w 5395783"/>
              <a:gd name="csY5" fmla="*/ 1209008 h 2131541"/>
              <a:gd name="csX6" fmla="*/ 2599180 w 5395783"/>
              <a:gd name="csY6" fmla="*/ 714 h 2131541"/>
              <a:gd name="csX7" fmla="*/ 5256579 w 5395783"/>
              <a:gd name="csY7" fmla="*/ 727848 h 2131541"/>
              <a:gd name="csX8" fmla="*/ 5838253 w 5395783"/>
              <a:gd name="csY8" fmla="*/ 770125 h 2131541"/>
              <a:gd name="csX9" fmla="*/ 6337614 w 5395783"/>
              <a:gd name="csY9" fmla="*/ 806420 h 2131541"/>
              <a:gd name="csX10" fmla="*/ 6902825 w 5395783"/>
              <a:gd name="csY10" fmla="*/ 847501 h 21315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5395783" h="2131541" fill="none" extrusionOk="0">
                <a:moveTo>
                  <a:pt x="6902825" y="847501"/>
                </a:moveTo>
                <a:cubicBezTo>
                  <a:pt x="6797082" y="896298"/>
                  <a:pt x="6595100" y="848372"/>
                  <a:pt x="6413908" y="939197"/>
                </a:cubicBezTo>
                <a:cubicBezTo>
                  <a:pt x="6232716" y="1030023"/>
                  <a:pt x="6108139" y="957064"/>
                  <a:pt x="5924991" y="1030894"/>
                </a:cubicBezTo>
                <a:cubicBezTo>
                  <a:pt x="5741843" y="1104723"/>
                  <a:pt x="5569977" y="1085390"/>
                  <a:pt x="5390710" y="1131098"/>
                </a:cubicBezTo>
                <a:cubicBezTo>
                  <a:pt x="5330184" y="1448318"/>
                  <a:pt x="4277098" y="2185921"/>
                  <a:pt x="2713491" y="2131524"/>
                </a:cubicBezTo>
                <a:cubicBezTo>
                  <a:pt x="1361432" y="2168151"/>
                  <a:pt x="187299" y="1875301"/>
                  <a:pt x="24476" y="1209008"/>
                </a:cubicBezTo>
                <a:cubicBezTo>
                  <a:pt x="-10316" y="400396"/>
                  <a:pt x="1174121" y="-274057"/>
                  <a:pt x="2599180" y="714"/>
                </a:cubicBezTo>
                <a:cubicBezTo>
                  <a:pt x="3760314" y="-16431"/>
                  <a:pt x="4878363" y="108350"/>
                  <a:pt x="5256579" y="727848"/>
                </a:cubicBezTo>
                <a:cubicBezTo>
                  <a:pt x="5391409" y="726197"/>
                  <a:pt x="5594449" y="808412"/>
                  <a:pt x="5838253" y="770125"/>
                </a:cubicBezTo>
                <a:cubicBezTo>
                  <a:pt x="6082057" y="731838"/>
                  <a:pt x="6115117" y="791917"/>
                  <a:pt x="6337614" y="806420"/>
                </a:cubicBezTo>
                <a:cubicBezTo>
                  <a:pt x="6560111" y="820923"/>
                  <a:pt x="6676241" y="832265"/>
                  <a:pt x="6902825" y="847501"/>
                </a:cubicBezTo>
                <a:close/>
              </a:path>
              <a:path w="5395783" h="2131541" stroke="0" extrusionOk="0">
                <a:moveTo>
                  <a:pt x="6902825" y="847501"/>
                </a:moveTo>
                <a:cubicBezTo>
                  <a:pt x="6686987" y="893720"/>
                  <a:pt x="6542927" y="905106"/>
                  <a:pt x="6398787" y="942033"/>
                </a:cubicBezTo>
                <a:cubicBezTo>
                  <a:pt x="6254647" y="978960"/>
                  <a:pt x="6022044" y="977518"/>
                  <a:pt x="5864506" y="1042238"/>
                </a:cubicBezTo>
                <a:cubicBezTo>
                  <a:pt x="5706968" y="1106958"/>
                  <a:pt x="5529058" y="1084109"/>
                  <a:pt x="5390710" y="1131098"/>
                </a:cubicBezTo>
                <a:cubicBezTo>
                  <a:pt x="5445862" y="1775821"/>
                  <a:pt x="4119852" y="2241287"/>
                  <a:pt x="2713491" y="2131524"/>
                </a:cubicBezTo>
                <a:cubicBezTo>
                  <a:pt x="1344149" y="2155106"/>
                  <a:pt x="293696" y="1713104"/>
                  <a:pt x="24476" y="1209008"/>
                </a:cubicBezTo>
                <a:cubicBezTo>
                  <a:pt x="-165619" y="841772"/>
                  <a:pt x="1171596" y="-170425"/>
                  <a:pt x="2599180" y="714"/>
                </a:cubicBezTo>
                <a:cubicBezTo>
                  <a:pt x="3774222" y="-116386"/>
                  <a:pt x="4791774" y="433046"/>
                  <a:pt x="5256579" y="727848"/>
                </a:cubicBezTo>
                <a:cubicBezTo>
                  <a:pt x="5382790" y="721257"/>
                  <a:pt x="5614569" y="764001"/>
                  <a:pt x="5772403" y="765339"/>
                </a:cubicBezTo>
                <a:cubicBezTo>
                  <a:pt x="5930237" y="766677"/>
                  <a:pt x="6105579" y="842703"/>
                  <a:pt x="6304689" y="804027"/>
                </a:cubicBezTo>
                <a:cubicBezTo>
                  <a:pt x="6503799" y="765351"/>
                  <a:pt x="6775352" y="884115"/>
                  <a:pt x="6902825" y="847501"/>
                </a:cubicBezTo>
                <a:close/>
              </a:path>
            </a:pathLst>
          </a:custGeom>
          <a:solidFill>
            <a:srgbClr val="84286A"/>
          </a:solidFill>
          <a:ln w="38100">
            <a:solidFill>
              <a:srgbClr val="608892"/>
            </a:solidFill>
            <a:prstDash val="sysDash"/>
            <a:extLst>
              <a:ext uri="{C807C97D-BFC1-408E-A445-0C87EB9F89A2}">
                <ask:lineSketchStyleProps xmlns:ask="http://schemas.microsoft.com/office/drawing/2018/sketchyshapes" sd="2310419525">
                  <a:prstGeom prst="wedgeEllipseCallout">
                    <a:avLst>
                      <a:gd name="adj1" fmla="val 77930"/>
                      <a:gd name="adj2" fmla="val -1024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5A11685B-BC29-FF4F-5781-AC410722D8A4}"/>
              </a:ext>
            </a:extLst>
          </p:cNvPr>
          <p:cNvSpPr txBox="1"/>
          <p:nvPr/>
        </p:nvSpPr>
        <p:spPr>
          <a:xfrm>
            <a:off x="4765073" y="3826152"/>
            <a:ext cx="4234248" cy="1569660"/>
          </a:xfrm>
          <a:prstGeom prst="rect">
            <a:avLst/>
          </a:prstGeom>
          <a:noFill/>
        </p:spPr>
        <p:txBody>
          <a:bodyPr wrap="square" rtlCol="0">
            <a:spAutoFit/>
          </a:bodyPr>
          <a:lstStyle/>
          <a:p>
            <a:pPr algn="ctr"/>
            <a:r>
              <a:rPr lang="en-GB" sz="2400">
                <a:solidFill>
                  <a:schemeClr val="bg1"/>
                </a:solidFill>
                <a:latin typeface="Arial Rounded MT Bold" panose="020F0704030504030204" pitchFamily="34" charset="0"/>
              </a:rPr>
              <a:t>Empowering individuals to protect the right of every child to the best possible health</a:t>
            </a:r>
          </a:p>
        </p:txBody>
      </p:sp>
    </p:spTree>
    <p:extLst>
      <p:ext uri="{BB962C8B-B14F-4D97-AF65-F5344CB8AC3E}">
        <p14:creationId xmlns:p14="http://schemas.microsoft.com/office/powerpoint/2010/main" val="1933589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toon of a person holding a teddy bear&#10;&#10;Description automatically generated">
            <a:extLst>
              <a:ext uri="{FF2B5EF4-FFF2-40B4-BE49-F238E27FC236}">
                <a16:creationId xmlns:a16="http://schemas.microsoft.com/office/drawing/2014/main" id="{AD5D81B8-BAAD-A631-C070-7303B69FC2F6}"/>
              </a:ext>
            </a:extLst>
          </p:cNvPr>
          <p:cNvPicPr>
            <a:picLocks noChangeAspect="1"/>
          </p:cNvPicPr>
          <p:nvPr/>
        </p:nvPicPr>
        <p:blipFill rotWithShape="1">
          <a:blip r:embed="rId3">
            <a:extLst>
              <a:ext uri="{28A0092B-C50C-407E-A947-70E740481C1C}">
                <a14:useLocalDpi xmlns:a14="http://schemas.microsoft.com/office/drawing/2010/main" val="0"/>
              </a:ext>
            </a:extLst>
          </a:blip>
          <a:srcRect l="1666" t="-33986" r="-1666" b="33986"/>
          <a:stretch/>
        </p:blipFill>
        <p:spPr>
          <a:xfrm>
            <a:off x="2685270" y="0"/>
            <a:ext cx="6858000" cy="6858000"/>
          </a:xfrm>
          <a:prstGeom prst="rect">
            <a:avLst/>
          </a:prstGeom>
        </p:spPr>
      </p:pic>
      <p:sp>
        <p:nvSpPr>
          <p:cNvPr id="8" name="Speech Bubble: Oval 7">
            <a:extLst>
              <a:ext uri="{FF2B5EF4-FFF2-40B4-BE49-F238E27FC236}">
                <a16:creationId xmlns:a16="http://schemas.microsoft.com/office/drawing/2014/main" id="{0276665A-B272-561A-3DB7-9C373F510298}"/>
              </a:ext>
            </a:extLst>
          </p:cNvPr>
          <p:cNvSpPr/>
          <p:nvPr/>
        </p:nvSpPr>
        <p:spPr>
          <a:xfrm>
            <a:off x="409903" y="1446028"/>
            <a:ext cx="4601009" cy="4074319"/>
          </a:xfrm>
          <a:custGeom>
            <a:avLst/>
            <a:gdLst>
              <a:gd name="csX0" fmla="*/ 5005622 w 4601009"/>
              <a:gd name="csY0" fmla="*/ 3201355 h 4074319"/>
              <a:gd name="csX1" fmla="*/ 4598641 w 4601009"/>
              <a:gd name="csY1" fmla="*/ 3229329 h 4074319"/>
              <a:gd name="csX2" fmla="*/ 4139704 w 4601009"/>
              <a:gd name="csY2" fmla="*/ 3260875 h 4074319"/>
              <a:gd name="csX3" fmla="*/ 1302054 w 4601009"/>
              <a:gd name="csY3" fmla="*/ 3872449 h 4074319"/>
              <a:gd name="csX4" fmla="*/ 234684 w 4601009"/>
              <a:gd name="csY4" fmla="*/ 1140757 h 4074319"/>
              <a:gd name="csX5" fmla="*/ 2949393 w 4601009"/>
              <a:gd name="csY5" fmla="*/ 82715 h 4074319"/>
              <a:gd name="csX6" fmla="*/ 4523452 w 4601009"/>
              <a:gd name="csY6" fmla="*/ 2561660 h 4074319"/>
              <a:gd name="csX7" fmla="*/ 4759715 w 4601009"/>
              <a:gd name="csY7" fmla="*/ 2875111 h 4074319"/>
              <a:gd name="csX8" fmla="*/ 5005622 w 4601009"/>
              <a:gd name="csY8" fmla="*/ 3201355 h 40743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601009" h="4074319" fill="none" extrusionOk="0">
                <a:moveTo>
                  <a:pt x="5005622" y="3201355"/>
                </a:moveTo>
                <a:cubicBezTo>
                  <a:pt x="4914242" y="3212292"/>
                  <a:pt x="4742662" y="3239001"/>
                  <a:pt x="4598641" y="3229329"/>
                </a:cubicBezTo>
                <a:cubicBezTo>
                  <a:pt x="4454620" y="3219657"/>
                  <a:pt x="4363451" y="3250261"/>
                  <a:pt x="4139704" y="3260875"/>
                </a:cubicBezTo>
                <a:cubicBezTo>
                  <a:pt x="3526889" y="4282997"/>
                  <a:pt x="2257020" y="4370523"/>
                  <a:pt x="1302054" y="3872449"/>
                </a:cubicBezTo>
                <a:cubicBezTo>
                  <a:pt x="356416" y="3301175"/>
                  <a:pt x="-314665" y="1878889"/>
                  <a:pt x="234684" y="1140757"/>
                </a:cubicBezTo>
                <a:cubicBezTo>
                  <a:pt x="678591" y="227110"/>
                  <a:pt x="1892580" y="-225523"/>
                  <a:pt x="2949393" y="82715"/>
                </a:cubicBezTo>
                <a:cubicBezTo>
                  <a:pt x="3912019" y="270423"/>
                  <a:pt x="4874389" y="1394803"/>
                  <a:pt x="4523452" y="2561660"/>
                </a:cubicBezTo>
                <a:cubicBezTo>
                  <a:pt x="4615069" y="2684379"/>
                  <a:pt x="4683816" y="2792602"/>
                  <a:pt x="4759715" y="2875111"/>
                </a:cubicBezTo>
                <a:cubicBezTo>
                  <a:pt x="4835614" y="2957620"/>
                  <a:pt x="4965388" y="3124650"/>
                  <a:pt x="5005622" y="3201355"/>
                </a:cubicBezTo>
                <a:close/>
              </a:path>
              <a:path w="4601009" h="4074319" stroke="0" extrusionOk="0">
                <a:moveTo>
                  <a:pt x="5005622" y="3201355"/>
                </a:moveTo>
                <a:cubicBezTo>
                  <a:pt x="4813983" y="3206777"/>
                  <a:pt x="4795314" y="3228949"/>
                  <a:pt x="4589981" y="3229925"/>
                </a:cubicBezTo>
                <a:cubicBezTo>
                  <a:pt x="4384648" y="3230901"/>
                  <a:pt x="4324165" y="3243497"/>
                  <a:pt x="4139704" y="3260875"/>
                </a:cubicBezTo>
                <a:cubicBezTo>
                  <a:pt x="3415926" y="4062795"/>
                  <a:pt x="2298737" y="4039747"/>
                  <a:pt x="1302054" y="3872449"/>
                </a:cubicBezTo>
                <a:cubicBezTo>
                  <a:pt x="-60467" y="3544695"/>
                  <a:pt x="-235978" y="2142806"/>
                  <a:pt x="234684" y="1140757"/>
                </a:cubicBezTo>
                <a:cubicBezTo>
                  <a:pt x="724171" y="275525"/>
                  <a:pt x="1855073" y="-249799"/>
                  <a:pt x="2949393" y="82715"/>
                </a:cubicBezTo>
                <a:cubicBezTo>
                  <a:pt x="4022466" y="218123"/>
                  <a:pt x="4890541" y="1291342"/>
                  <a:pt x="4523452" y="2561660"/>
                </a:cubicBezTo>
                <a:cubicBezTo>
                  <a:pt x="4587497" y="2678808"/>
                  <a:pt x="4697366" y="2780182"/>
                  <a:pt x="4759715" y="2875111"/>
                </a:cubicBezTo>
                <a:cubicBezTo>
                  <a:pt x="4822064" y="2970040"/>
                  <a:pt x="4924548" y="3127002"/>
                  <a:pt x="5005622" y="3201355"/>
                </a:cubicBezTo>
                <a:close/>
              </a:path>
            </a:pathLst>
          </a:custGeom>
          <a:solidFill>
            <a:srgbClr val="84286A"/>
          </a:solidFill>
          <a:ln w="38100">
            <a:solidFill>
              <a:srgbClr val="608892"/>
            </a:solidFill>
            <a:prstDash val="sysDash"/>
            <a:extLst>
              <a:ext uri="{C807C97D-BFC1-408E-A445-0C87EB9F89A2}">
                <ask:lineSketchStyleProps xmlns:ask="http://schemas.microsoft.com/office/drawing/2018/sketchyshapes" sd="729559105">
                  <a:prstGeom prst="wedgeEllipseCallout">
                    <a:avLst>
                      <a:gd name="adj1" fmla="val 58794"/>
                      <a:gd name="adj2" fmla="val 28574"/>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485990D-17A8-201A-9800-49EB15956E3A}"/>
              </a:ext>
            </a:extLst>
          </p:cNvPr>
          <p:cNvSpPr txBox="1"/>
          <p:nvPr/>
        </p:nvSpPr>
        <p:spPr>
          <a:xfrm>
            <a:off x="1033723" y="2041575"/>
            <a:ext cx="3754355" cy="2677656"/>
          </a:xfrm>
          <a:prstGeom prst="rect">
            <a:avLst/>
          </a:prstGeom>
          <a:noFill/>
        </p:spPr>
        <p:txBody>
          <a:bodyPr wrap="square" rtlCol="0">
            <a:spAutoFit/>
          </a:bodyPr>
          <a:lstStyle/>
          <a:p>
            <a:r>
              <a:rPr lang="en-GB" sz="2800">
                <a:solidFill>
                  <a:schemeClr val="bg1"/>
                </a:solidFill>
                <a:latin typeface="Arial" panose="020B0604020202020204" pitchFamily="34" charset="0"/>
                <a:cs typeface="Arial" panose="020B0604020202020204" pitchFamily="34" charset="0"/>
              </a:rPr>
              <a:t>It’s made up of </a:t>
            </a:r>
            <a:r>
              <a:rPr lang="en-GB" sz="2800" b="1">
                <a:solidFill>
                  <a:schemeClr val="bg1"/>
                </a:solidFill>
                <a:latin typeface="Arial" panose="020B0604020202020204" pitchFamily="34" charset="0"/>
                <a:cs typeface="Arial" panose="020B0604020202020204" pitchFamily="34" charset="0"/>
              </a:rPr>
              <a:t>10 Articles</a:t>
            </a:r>
            <a:r>
              <a:rPr lang="en-GB" sz="2800">
                <a:solidFill>
                  <a:schemeClr val="bg1"/>
                </a:solidFill>
                <a:latin typeface="Arial" panose="020B0604020202020204" pitchFamily="34" charset="0"/>
                <a:cs typeface="Arial" panose="020B0604020202020204" pitchFamily="34" charset="0"/>
              </a:rPr>
              <a:t>. It focuses specifically on rights you need when it comes to your health and wellbeing</a:t>
            </a:r>
            <a:r>
              <a:rPr lang="en-GB">
                <a:solidFill>
                  <a:schemeClr val="bg1"/>
                </a:solidFill>
                <a:latin typeface="Arial" panose="020B0604020202020204" pitchFamily="34" charset="0"/>
                <a:cs typeface="Arial" panose="020B0604020202020204" pitchFamily="34" charset="0"/>
              </a:rPr>
              <a:t>.</a:t>
            </a:r>
          </a:p>
        </p:txBody>
      </p:sp>
      <p:sp>
        <p:nvSpPr>
          <p:cNvPr id="13" name="Speech Bubble: Oval 12">
            <a:extLst>
              <a:ext uri="{FF2B5EF4-FFF2-40B4-BE49-F238E27FC236}">
                <a16:creationId xmlns:a16="http://schemas.microsoft.com/office/drawing/2014/main" id="{B1BD2F13-3F0D-9883-2C84-3E16DFFD8BAA}"/>
              </a:ext>
            </a:extLst>
          </p:cNvPr>
          <p:cNvSpPr/>
          <p:nvPr/>
        </p:nvSpPr>
        <p:spPr>
          <a:xfrm>
            <a:off x="7286279" y="1938529"/>
            <a:ext cx="4814127" cy="4537338"/>
          </a:xfrm>
          <a:custGeom>
            <a:avLst/>
            <a:gdLst>
              <a:gd name="csX0" fmla="*/ -811517 w 4814127"/>
              <a:gd name="csY0" fmla="*/ 2675940 h 4537338"/>
              <a:gd name="csX1" fmla="*/ -428167 w 4814127"/>
              <a:gd name="csY1" fmla="*/ 2422152 h 4537338"/>
              <a:gd name="csX2" fmla="*/ 4121 w 4814127"/>
              <a:gd name="csY2" fmla="*/ 2135965 h 4537338"/>
              <a:gd name="csX3" fmla="*/ 2326301 w 4814127"/>
              <a:gd name="csY3" fmla="*/ 1277 h 4537338"/>
              <a:gd name="csX4" fmla="*/ 4792550 w 4814127"/>
              <a:gd name="csY4" fmla="*/ 1965581 h 4537338"/>
              <a:gd name="csX5" fmla="*/ 2897119 w 4814127"/>
              <a:gd name="csY5" fmla="*/ 4489824 h 4537338"/>
              <a:gd name="csX6" fmla="*/ 126350 w 4814127"/>
              <a:gd name="csY6" fmla="*/ 2994032 h 4537338"/>
              <a:gd name="csX7" fmla="*/ -342584 w 4814127"/>
              <a:gd name="csY7" fmla="*/ 2834986 h 4537338"/>
              <a:gd name="csX8" fmla="*/ -811517 w 4814127"/>
              <a:gd name="csY8" fmla="*/ 2675940 h 45373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814127" h="4537338" fill="none" extrusionOk="0">
                <a:moveTo>
                  <a:pt x="-811517" y="2675940"/>
                </a:moveTo>
                <a:cubicBezTo>
                  <a:pt x="-670907" y="2560253"/>
                  <a:pt x="-586702" y="2518357"/>
                  <a:pt x="-428167" y="2422152"/>
                </a:cubicBezTo>
                <a:cubicBezTo>
                  <a:pt x="-269632" y="2325947"/>
                  <a:pt x="-143651" y="2252011"/>
                  <a:pt x="4121" y="2135965"/>
                </a:cubicBezTo>
                <a:cubicBezTo>
                  <a:pt x="187618" y="958518"/>
                  <a:pt x="1013378" y="137416"/>
                  <a:pt x="2326301" y="1277"/>
                </a:cubicBezTo>
                <a:cubicBezTo>
                  <a:pt x="3522593" y="-94869"/>
                  <a:pt x="4596892" y="1063400"/>
                  <a:pt x="4792550" y="1965581"/>
                </a:cubicBezTo>
                <a:cubicBezTo>
                  <a:pt x="4982536" y="3099754"/>
                  <a:pt x="4154253" y="4099426"/>
                  <a:pt x="2897119" y="4489824"/>
                </a:cubicBezTo>
                <a:cubicBezTo>
                  <a:pt x="1520375" y="4626346"/>
                  <a:pt x="727789" y="4266779"/>
                  <a:pt x="126350" y="2994032"/>
                </a:cubicBezTo>
                <a:cubicBezTo>
                  <a:pt x="-2100" y="2944057"/>
                  <a:pt x="-125216" y="2934078"/>
                  <a:pt x="-342584" y="2834986"/>
                </a:cubicBezTo>
                <a:cubicBezTo>
                  <a:pt x="-559952" y="2735894"/>
                  <a:pt x="-671824" y="2715194"/>
                  <a:pt x="-811517" y="2675940"/>
                </a:cubicBezTo>
                <a:close/>
              </a:path>
              <a:path w="4814127" h="4537338" stroke="0" extrusionOk="0">
                <a:moveTo>
                  <a:pt x="-811517" y="2675940"/>
                </a:moveTo>
                <a:cubicBezTo>
                  <a:pt x="-626208" y="2555601"/>
                  <a:pt x="-587379" y="2522342"/>
                  <a:pt x="-428167" y="2422152"/>
                </a:cubicBezTo>
                <a:cubicBezTo>
                  <a:pt x="-268955" y="2321962"/>
                  <a:pt x="-140423" y="2217865"/>
                  <a:pt x="4121" y="2135965"/>
                </a:cubicBezTo>
                <a:cubicBezTo>
                  <a:pt x="187347" y="945604"/>
                  <a:pt x="933460" y="295496"/>
                  <a:pt x="2326301" y="1277"/>
                </a:cubicBezTo>
                <a:cubicBezTo>
                  <a:pt x="3554149" y="-222102"/>
                  <a:pt x="4671526" y="693475"/>
                  <a:pt x="4792550" y="1965581"/>
                </a:cubicBezTo>
                <a:cubicBezTo>
                  <a:pt x="5023362" y="2949457"/>
                  <a:pt x="4130723" y="4216664"/>
                  <a:pt x="2897119" y="4489824"/>
                </a:cubicBezTo>
                <a:cubicBezTo>
                  <a:pt x="1736478" y="4709348"/>
                  <a:pt x="426209" y="4260752"/>
                  <a:pt x="126350" y="2994032"/>
                </a:cubicBezTo>
                <a:cubicBezTo>
                  <a:pt x="-36659" y="2928441"/>
                  <a:pt x="-121137" y="2890780"/>
                  <a:pt x="-314447" y="2844529"/>
                </a:cubicBezTo>
                <a:cubicBezTo>
                  <a:pt x="-507757" y="2798278"/>
                  <a:pt x="-688954" y="2731757"/>
                  <a:pt x="-811517" y="2675940"/>
                </a:cubicBezTo>
                <a:close/>
              </a:path>
            </a:pathLst>
          </a:custGeom>
          <a:solidFill>
            <a:srgbClr val="84286A"/>
          </a:solidFill>
          <a:ln w="38100">
            <a:solidFill>
              <a:srgbClr val="608892"/>
            </a:solidFill>
            <a:prstDash val="sysDash"/>
            <a:extLst>
              <a:ext uri="{C807C97D-BFC1-408E-A445-0C87EB9F89A2}">
                <ask:lineSketchStyleProps xmlns:ask="http://schemas.microsoft.com/office/drawing/2018/sketchyshapes" sd="3608936684">
                  <a:prstGeom prst="wedgeEllipseCallout">
                    <a:avLst>
                      <a:gd name="adj1" fmla="val -66857"/>
                      <a:gd name="adj2" fmla="val 8976"/>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E100304E-3CD7-4508-8C83-9E52EA9559CC}"/>
              </a:ext>
            </a:extLst>
          </p:cNvPr>
          <p:cNvSpPr txBox="1"/>
          <p:nvPr/>
        </p:nvSpPr>
        <p:spPr>
          <a:xfrm>
            <a:off x="7955087" y="2835116"/>
            <a:ext cx="3963520" cy="2554545"/>
          </a:xfrm>
          <a:prstGeom prst="rect">
            <a:avLst/>
          </a:prstGeom>
          <a:noFill/>
        </p:spPr>
        <p:txBody>
          <a:bodyPr wrap="square" rtlCol="0">
            <a:spAutoFit/>
          </a:bodyPr>
          <a:lstStyle/>
          <a:p>
            <a:r>
              <a:rPr lang="en-GB" sz="3200">
                <a:solidFill>
                  <a:schemeClr val="bg1"/>
                </a:solidFill>
                <a:latin typeface="Arial" panose="020B0604020202020204" pitchFamily="34" charset="0"/>
                <a:cs typeface="Arial" panose="020B0604020202020204" pitchFamily="34" charset="0"/>
              </a:rPr>
              <a:t>It belongs to all children – no matter who they are, where they live or who looks after them. </a:t>
            </a:r>
          </a:p>
        </p:txBody>
      </p:sp>
      <p:pic>
        <p:nvPicPr>
          <p:cNvPr id="15" name="Picture 14">
            <a:extLst>
              <a:ext uri="{FF2B5EF4-FFF2-40B4-BE49-F238E27FC236}">
                <a16:creationId xmlns:a16="http://schemas.microsoft.com/office/drawing/2014/main" id="{189FDEB9-54AE-D191-E329-2F1F9D6088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1640">
            <a:off x="5844803" y="4786614"/>
            <a:ext cx="549102" cy="6527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0B42CF7-875F-7DBA-6B19-5BEF80D11094}"/>
              </a:ext>
            </a:extLst>
          </p:cNvPr>
          <p:cNvSpPr txBox="1"/>
          <p:nvPr/>
        </p:nvSpPr>
        <p:spPr>
          <a:xfrm>
            <a:off x="409903" y="629698"/>
            <a:ext cx="11408735" cy="954107"/>
          </a:xfrm>
          <a:prstGeom prst="rect">
            <a:avLst/>
          </a:prstGeom>
          <a:noFill/>
        </p:spPr>
        <p:txBody>
          <a:bodyPr wrap="square" lIns="91440" tIns="45720" rIns="91440" bIns="45720" rtlCol="0" anchor="t">
            <a:spAutoFit/>
          </a:bodyPr>
          <a:lstStyle/>
          <a:p>
            <a:pPr algn="ctr"/>
            <a:r>
              <a:rPr lang="en-GB" sz="2800">
                <a:solidFill>
                  <a:srgbClr val="84286A"/>
                </a:solidFill>
                <a:latin typeface="Arial Rounded MT Bold"/>
              </a:rPr>
              <a:t>The European Association for Children in Hospital and Healthcare Charter (EACH)</a:t>
            </a:r>
          </a:p>
        </p:txBody>
      </p:sp>
    </p:spTree>
    <p:extLst>
      <p:ext uri="{BB962C8B-B14F-4D97-AF65-F5344CB8AC3E}">
        <p14:creationId xmlns:p14="http://schemas.microsoft.com/office/powerpoint/2010/main" val="2197438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701CEA-775E-5FE1-19B8-4BEDFA95C5BB}"/>
              </a:ext>
            </a:extLst>
          </p:cNvPr>
          <p:cNvPicPr>
            <a:picLocks noChangeAspect="1"/>
          </p:cNvPicPr>
          <p:nvPr/>
        </p:nvPicPr>
        <p:blipFill>
          <a:blip r:embed="rId3"/>
          <a:stretch>
            <a:fillRect/>
          </a:stretch>
        </p:blipFill>
        <p:spPr>
          <a:xfrm>
            <a:off x="4773802" y="3624111"/>
            <a:ext cx="3825551" cy="266875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4A96B6C-385D-2376-78F2-D9319A890ACB}"/>
              </a:ext>
            </a:extLst>
          </p:cNvPr>
          <p:cNvPicPr>
            <a:picLocks noChangeAspect="1"/>
          </p:cNvPicPr>
          <p:nvPr/>
        </p:nvPicPr>
        <p:blipFill>
          <a:blip r:embed="rId4"/>
          <a:stretch>
            <a:fillRect/>
          </a:stretch>
        </p:blipFill>
        <p:spPr>
          <a:xfrm>
            <a:off x="651984" y="501041"/>
            <a:ext cx="2008595" cy="1510624"/>
          </a:xfrm>
          <a:prstGeom prst="rect">
            <a:avLst/>
          </a:prstGeom>
        </p:spPr>
      </p:pic>
      <p:pic>
        <p:nvPicPr>
          <p:cNvPr id="6" name="Picture 5">
            <a:extLst>
              <a:ext uri="{FF2B5EF4-FFF2-40B4-BE49-F238E27FC236}">
                <a16:creationId xmlns:a16="http://schemas.microsoft.com/office/drawing/2014/main" id="{54218C26-0544-A31D-42DC-423915546A1F}"/>
              </a:ext>
            </a:extLst>
          </p:cNvPr>
          <p:cNvPicPr>
            <a:picLocks noChangeAspect="1"/>
          </p:cNvPicPr>
          <p:nvPr/>
        </p:nvPicPr>
        <p:blipFill>
          <a:blip r:embed="rId5"/>
          <a:stretch>
            <a:fillRect/>
          </a:stretch>
        </p:blipFill>
        <p:spPr>
          <a:xfrm>
            <a:off x="2645472" y="511888"/>
            <a:ext cx="1997877" cy="1505938"/>
          </a:xfrm>
          <a:prstGeom prst="rect">
            <a:avLst/>
          </a:prstGeom>
        </p:spPr>
      </p:pic>
      <p:pic>
        <p:nvPicPr>
          <p:cNvPr id="7" name="Picture 6">
            <a:extLst>
              <a:ext uri="{FF2B5EF4-FFF2-40B4-BE49-F238E27FC236}">
                <a16:creationId xmlns:a16="http://schemas.microsoft.com/office/drawing/2014/main" id="{120A29E0-110E-1B73-E638-50F59506B15D}"/>
              </a:ext>
            </a:extLst>
          </p:cNvPr>
          <p:cNvPicPr>
            <a:picLocks noChangeAspect="1"/>
          </p:cNvPicPr>
          <p:nvPr/>
        </p:nvPicPr>
        <p:blipFill>
          <a:blip r:embed="rId6"/>
          <a:stretch>
            <a:fillRect/>
          </a:stretch>
        </p:blipFill>
        <p:spPr>
          <a:xfrm>
            <a:off x="4636997" y="511888"/>
            <a:ext cx="1997876" cy="1494064"/>
          </a:xfrm>
          <a:prstGeom prst="rect">
            <a:avLst/>
          </a:prstGeom>
        </p:spPr>
      </p:pic>
      <p:pic>
        <p:nvPicPr>
          <p:cNvPr id="8" name="Picture 7">
            <a:extLst>
              <a:ext uri="{FF2B5EF4-FFF2-40B4-BE49-F238E27FC236}">
                <a16:creationId xmlns:a16="http://schemas.microsoft.com/office/drawing/2014/main" id="{37A8D1BE-13F7-3705-6948-E76FFC762305}"/>
              </a:ext>
            </a:extLst>
          </p:cNvPr>
          <p:cNvPicPr>
            <a:picLocks noChangeAspect="1"/>
          </p:cNvPicPr>
          <p:nvPr/>
        </p:nvPicPr>
        <p:blipFill>
          <a:blip r:embed="rId7"/>
          <a:stretch>
            <a:fillRect/>
          </a:stretch>
        </p:blipFill>
        <p:spPr>
          <a:xfrm>
            <a:off x="6620513" y="505058"/>
            <a:ext cx="1997876" cy="1502590"/>
          </a:xfrm>
          <a:prstGeom prst="rect">
            <a:avLst/>
          </a:prstGeom>
        </p:spPr>
      </p:pic>
      <p:pic>
        <p:nvPicPr>
          <p:cNvPr id="9" name="Picture 8">
            <a:extLst>
              <a:ext uri="{FF2B5EF4-FFF2-40B4-BE49-F238E27FC236}">
                <a16:creationId xmlns:a16="http://schemas.microsoft.com/office/drawing/2014/main" id="{0FF73352-84A1-38A1-2CA9-056EFACB76A6}"/>
              </a:ext>
            </a:extLst>
          </p:cNvPr>
          <p:cNvPicPr>
            <a:picLocks noChangeAspect="1"/>
          </p:cNvPicPr>
          <p:nvPr/>
        </p:nvPicPr>
        <p:blipFill>
          <a:blip r:embed="rId8"/>
          <a:stretch>
            <a:fillRect/>
          </a:stretch>
        </p:blipFill>
        <p:spPr>
          <a:xfrm>
            <a:off x="657654" y="2040247"/>
            <a:ext cx="2002925" cy="1497456"/>
          </a:xfrm>
          <a:prstGeom prst="rect">
            <a:avLst/>
          </a:prstGeom>
        </p:spPr>
      </p:pic>
      <p:pic>
        <p:nvPicPr>
          <p:cNvPr id="10" name="Picture 9">
            <a:extLst>
              <a:ext uri="{FF2B5EF4-FFF2-40B4-BE49-F238E27FC236}">
                <a16:creationId xmlns:a16="http://schemas.microsoft.com/office/drawing/2014/main" id="{170659D8-8E47-7ABE-E077-2F150BE1B5EE}"/>
              </a:ext>
            </a:extLst>
          </p:cNvPr>
          <p:cNvPicPr>
            <a:picLocks noChangeAspect="1"/>
          </p:cNvPicPr>
          <p:nvPr/>
        </p:nvPicPr>
        <p:blipFill>
          <a:blip r:embed="rId9"/>
          <a:stretch>
            <a:fillRect/>
          </a:stretch>
        </p:blipFill>
        <p:spPr>
          <a:xfrm>
            <a:off x="2657611" y="2037919"/>
            <a:ext cx="1997876" cy="1502590"/>
          </a:xfrm>
          <a:prstGeom prst="rect">
            <a:avLst/>
          </a:prstGeom>
        </p:spPr>
      </p:pic>
      <p:pic>
        <p:nvPicPr>
          <p:cNvPr id="11" name="Picture 10">
            <a:extLst>
              <a:ext uri="{FF2B5EF4-FFF2-40B4-BE49-F238E27FC236}">
                <a16:creationId xmlns:a16="http://schemas.microsoft.com/office/drawing/2014/main" id="{A40F9E23-5BEB-7283-0D0A-AC263EA71206}"/>
              </a:ext>
            </a:extLst>
          </p:cNvPr>
          <p:cNvPicPr>
            <a:picLocks noChangeAspect="1"/>
          </p:cNvPicPr>
          <p:nvPr/>
        </p:nvPicPr>
        <p:blipFill>
          <a:blip r:embed="rId10"/>
          <a:stretch>
            <a:fillRect/>
          </a:stretch>
        </p:blipFill>
        <p:spPr>
          <a:xfrm>
            <a:off x="4649136" y="2035113"/>
            <a:ext cx="1989868" cy="1502590"/>
          </a:xfrm>
          <a:prstGeom prst="rect">
            <a:avLst/>
          </a:prstGeom>
        </p:spPr>
      </p:pic>
      <p:pic>
        <p:nvPicPr>
          <p:cNvPr id="12" name="Picture 11">
            <a:extLst>
              <a:ext uri="{FF2B5EF4-FFF2-40B4-BE49-F238E27FC236}">
                <a16:creationId xmlns:a16="http://schemas.microsoft.com/office/drawing/2014/main" id="{92A1B625-C486-01CD-A230-FD841CC39A5C}"/>
              </a:ext>
            </a:extLst>
          </p:cNvPr>
          <p:cNvPicPr>
            <a:picLocks noChangeAspect="1"/>
          </p:cNvPicPr>
          <p:nvPr/>
        </p:nvPicPr>
        <p:blipFill>
          <a:blip r:embed="rId11"/>
          <a:stretch>
            <a:fillRect/>
          </a:stretch>
        </p:blipFill>
        <p:spPr>
          <a:xfrm>
            <a:off x="6644044" y="2048281"/>
            <a:ext cx="1974345" cy="1502590"/>
          </a:xfrm>
          <a:prstGeom prst="rect">
            <a:avLst/>
          </a:prstGeom>
        </p:spPr>
      </p:pic>
      <p:pic>
        <p:nvPicPr>
          <p:cNvPr id="13" name="Picture 12">
            <a:extLst>
              <a:ext uri="{FF2B5EF4-FFF2-40B4-BE49-F238E27FC236}">
                <a16:creationId xmlns:a16="http://schemas.microsoft.com/office/drawing/2014/main" id="{69EE1A01-2144-2E79-3268-72884784CF97}"/>
              </a:ext>
            </a:extLst>
          </p:cNvPr>
          <p:cNvPicPr>
            <a:picLocks noChangeAspect="1"/>
          </p:cNvPicPr>
          <p:nvPr/>
        </p:nvPicPr>
        <p:blipFill>
          <a:blip r:embed="rId12"/>
          <a:stretch>
            <a:fillRect/>
          </a:stretch>
        </p:blipFill>
        <p:spPr>
          <a:xfrm>
            <a:off x="662665" y="3569091"/>
            <a:ext cx="2008521" cy="1510624"/>
          </a:xfrm>
          <a:prstGeom prst="rect">
            <a:avLst/>
          </a:prstGeom>
        </p:spPr>
      </p:pic>
      <p:pic>
        <p:nvPicPr>
          <p:cNvPr id="14" name="Picture 13">
            <a:extLst>
              <a:ext uri="{FF2B5EF4-FFF2-40B4-BE49-F238E27FC236}">
                <a16:creationId xmlns:a16="http://schemas.microsoft.com/office/drawing/2014/main" id="{E614C10F-8705-9812-F5C4-DFDC5B2DC8E0}"/>
              </a:ext>
            </a:extLst>
          </p:cNvPr>
          <p:cNvPicPr>
            <a:picLocks noChangeAspect="1"/>
          </p:cNvPicPr>
          <p:nvPr/>
        </p:nvPicPr>
        <p:blipFill>
          <a:blip r:embed="rId13"/>
          <a:stretch>
            <a:fillRect/>
          </a:stretch>
        </p:blipFill>
        <p:spPr>
          <a:xfrm>
            <a:off x="2645472" y="3571898"/>
            <a:ext cx="2005705" cy="1502590"/>
          </a:xfrm>
          <a:prstGeom prst="rect">
            <a:avLst/>
          </a:prstGeom>
        </p:spPr>
      </p:pic>
      <p:pic>
        <p:nvPicPr>
          <p:cNvPr id="15" name="Picture 14">
            <a:extLst>
              <a:ext uri="{FF2B5EF4-FFF2-40B4-BE49-F238E27FC236}">
                <a16:creationId xmlns:a16="http://schemas.microsoft.com/office/drawing/2014/main" id="{DBB76FA9-0C7C-D771-491B-37B53153E069}"/>
              </a:ext>
            </a:extLst>
          </p:cNvPr>
          <p:cNvPicPr>
            <a:picLocks noChangeAspect="1"/>
          </p:cNvPicPr>
          <p:nvPr/>
        </p:nvPicPr>
        <p:blipFill>
          <a:blip r:embed="rId14"/>
          <a:stretch>
            <a:fillRect/>
          </a:stretch>
        </p:blipFill>
        <p:spPr>
          <a:xfrm>
            <a:off x="789281" y="5319821"/>
            <a:ext cx="3712381" cy="751374"/>
          </a:xfrm>
          <a:prstGeom prst="rect">
            <a:avLst/>
          </a:prstGeom>
        </p:spPr>
      </p:pic>
      <p:sp>
        <p:nvSpPr>
          <p:cNvPr id="2" name="Speech Bubble: Rectangle with Corners Rounded 1">
            <a:extLst>
              <a:ext uri="{FF2B5EF4-FFF2-40B4-BE49-F238E27FC236}">
                <a16:creationId xmlns:a16="http://schemas.microsoft.com/office/drawing/2014/main" id="{377EB6E3-21FA-AC18-267D-D89947434ABF}"/>
              </a:ext>
            </a:extLst>
          </p:cNvPr>
          <p:cNvSpPr/>
          <p:nvPr/>
        </p:nvSpPr>
        <p:spPr>
          <a:xfrm>
            <a:off x="8721978" y="4526280"/>
            <a:ext cx="3226182" cy="1766584"/>
          </a:xfrm>
          <a:custGeom>
            <a:avLst/>
            <a:gdLst>
              <a:gd name="csX0" fmla="*/ 0 w 3226182"/>
              <a:gd name="csY0" fmla="*/ 294437 h 1766584"/>
              <a:gd name="csX1" fmla="*/ 294437 w 3226182"/>
              <a:gd name="csY1" fmla="*/ 0 h 1766584"/>
              <a:gd name="csX2" fmla="*/ 855355 w 3226182"/>
              <a:gd name="csY2" fmla="*/ 0 h 1766584"/>
              <a:gd name="csX3" fmla="*/ 1336897 w 3226182"/>
              <a:gd name="csY3" fmla="*/ 0 h 1766584"/>
              <a:gd name="csX4" fmla="*/ 1881940 w 3226182"/>
              <a:gd name="csY4" fmla="*/ 0 h 1766584"/>
              <a:gd name="csX5" fmla="*/ 1881940 w 3226182"/>
              <a:gd name="csY5" fmla="*/ 0 h 1766584"/>
              <a:gd name="csX6" fmla="*/ 2293278 w 3226182"/>
              <a:gd name="csY6" fmla="*/ 0 h 1766584"/>
              <a:gd name="csX7" fmla="*/ 2688485 w 3226182"/>
              <a:gd name="csY7" fmla="*/ 0 h 1766584"/>
              <a:gd name="csX8" fmla="*/ 2931745 w 3226182"/>
              <a:gd name="csY8" fmla="*/ 0 h 1766584"/>
              <a:gd name="csX9" fmla="*/ 3226182 w 3226182"/>
              <a:gd name="csY9" fmla="*/ 294437 h 1766584"/>
              <a:gd name="csX10" fmla="*/ 3226182 w 3226182"/>
              <a:gd name="csY10" fmla="*/ 647751 h 1766584"/>
              <a:gd name="csX11" fmla="*/ 3226182 w 3226182"/>
              <a:gd name="csY11" fmla="*/ 1030507 h 1766584"/>
              <a:gd name="csX12" fmla="*/ 3226182 w 3226182"/>
              <a:gd name="csY12" fmla="*/ 1030507 h 1766584"/>
              <a:gd name="csX13" fmla="*/ 3226182 w 3226182"/>
              <a:gd name="csY13" fmla="*/ 1472153 h 1766584"/>
              <a:gd name="csX14" fmla="*/ 3226182 w 3226182"/>
              <a:gd name="csY14" fmla="*/ 1472147 h 1766584"/>
              <a:gd name="csX15" fmla="*/ 2931745 w 3226182"/>
              <a:gd name="csY15" fmla="*/ 1766584 h 1766584"/>
              <a:gd name="csX16" fmla="*/ 2688485 w 3226182"/>
              <a:gd name="csY16" fmla="*/ 1766584 h 1766584"/>
              <a:gd name="csX17" fmla="*/ 3137645 w 3226182"/>
              <a:gd name="csY17" fmla="*/ 2121146 h 1766584"/>
              <a:gd name="csX18" fmla="*/ 3586805 w 3226182"/>
              <a:gd name="csY18" fmla="*/ 2475708 h 1766584"/>
              <a:gd name="csX19" fmla="*/ 3001468 w 3226182"/>
              <a:gd name="csY19" fmla="*/ 2232242 h 1766584"/>
              <a:gd name="csX20" fmla="*/ 2433180 w 3226182"/>
              <a:gd name="csY20" fmla="*/ 1995867 h 1766584"/>
              <a:gd name="csX21" fmla="*/ 1881940 w 3226182"/>
              <a:gd name="csY21" fmla="*/ 1766584 h 1766584"/>
              <a:gd name="csX22" fmla="*/ 1352772 w 3226182"/>
              <a:gd name="csY22" fmla="*/ 1766584 h 1766584"/>
              <a:gd name="csX23" fmla="*/ 791855 w 3226182"/>
              <a:gd name="csY23" fmla="*/ 1766584 h 1766584"/>
              <a:gd name="csX24" fmla="*/ 294437 w 3226182"/>
              <a:gd name="csY24" fmla="*/ 1766584 h 1766584"/>
              <a:gd name="csX25" fmla="*/ 0 w 3226182"/>
              <a:gd name="csY25" fmla="*/ 1472147 h 1766584"/>
              <a:gd name="csX26" fmla="*/ 0 w 3226182"/>
              <a:gd name="csY26" fmla="*/ 1472153 h 1766584"/>
              <a:gd name="csX27" fmla="*/ 0 w 3226182"/>
              <a:gd name="csY27" fmla="*/ 1030507 h 1766584"/>
              <a:gd name="csX28" fmla="*/ 0 w 3226182"/>
              <a:gd name="csY28" fmla="*/ 1030507 h 1766584"/>
              <a:gd name="csX29" fmla="*/ 0 w 3226182"/>
              <a:gd name="csY29" fmla="*/ 655111 h 1766584"/>
              <a:gd name="csX30" fmla="*/ 0 w 3226182"/>
              <a:gd name="csY30" fmla="*/ 294437 h 17665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3226182" h="1766584" fill="none" extrusionOk="0">
                <a:moveTo>
                  <a:pt x="0" y="294437"/>
                </a:moveTo>
                <a:cubicBezTo>
                  <a:pt x="35440" y="121757"/>
                  <a:pt x="134940" y="2895"/>
                  <a:pt x="294437" y="0"/>
                </a:cubicBezTo>
                <a:cubicBezTo>
                  <a:pt x="569580" y="4891"/>
                  <a:pt x="653084" y="-24173"/>
                  <a:pt x="855355" y="0"/>
                </a:cubicBezTo>
                <a:cubicBezTo>
                  <a:pt x="1057626" y="24173"/>
                  <a:pt x="1122887" y="3007"/>
                  <a:pt x="1336897" y="0"/>
                </a:cubicBezTo>
                <a:cubicBezTo>
                  <a:pt x="1550907" y="-3007"/>
                  <a:pt x="1622535" y="10295"/>
                  <a:pt x="1881940" y="0"/>
                </a:cubicBezTo>
                <a:lnTo>
                  <a:pt x="1881940" y="0"/>
                </a:lnTo>
                <a:cubicBezTo>
                  <a:pt x="1976360" y="-436"/>
                  <a:pt x="2206959" y="-3849"/>
                  <a:pt x="2293278" y="0"/>
                </a:cubicBezTo>
                <a:cubicBezTo>
                  <a:pt x="2379597" y="3849"/>
                  <a:pt x="2593269" y="-14229"/>
                  <a:pt x="2688485" y="0"/>
                </a:cubicBezTo>
                <a:cubicBezTo>
                  <a:pt x="2754345" y="-3245"/>
                  <a:pt x="2841324" y="-8242"/>
                  <a:pt x="2931745" y="0"/>
                </a:cubicBezTo>
                <a:cubicBezTo>
                  <a:pt x="3080589" y="13414"/>
                  <a:pt x="3199602" y="101898"/>
                  <a:pt x="3226182" y="294437"/>
                </a:cubicBezTo>
                <a:cubicBezTo>
                  <a:pt x="3222924" y="411005"/>
                  <a:pt x="3230795" y="554845"/>
                  <a:pt x="3226182" y="647751"/>
                </a:cubicBezTo>
                <a:cubicBezTo>
                  <a:pt x="3221569" y="740657"/>
                  <a:pt x="3214925" y="890100"/>
                  <a:pt x="3226182" y="1030507"/>
                </a:cubicBezTo>
                <a:lnTo>
                  <a:pt x="3226182" y="1030507"/>
                </a:lnTo>
                <a:cubicBezTo>
                  <a:pt x="3220015" y="1137373"/>
                  <a:pt x="3233362" y="1285983"/>
                  <a:pt x="3226182" y="1472153"/>
                </a:cubicBezTo>
                <a:lnTo>
                  <a:pt x="3226182" y="1472147"/>
                </a:lnTo>
                <a:cubicBezTo>
                  <a:pt x="3241511" y="1637119"/>
                  <a:pt x="3097592" y="1762209"/>
                  <a:pt x="2931745" y="1766584"/>
                </a:cubicBezTo>
                <a:cubicBezTo>
                  <a:pt x="2818040" y="1756555"/>
                  <a:pt x="2744491" y="1763802"/>
                  <a:pt x="2688485" y="1766584"/>
                </a:cubicBezTo>
                <a:cubicBezTo>
                  <a:pt x="2840931" y="1879723"/>
                  <a:pt x="2929311" y="1957345"/>
                  <a:pt x="3137645" y="2121146"/>
                </a:cubicBezTo>
                <a:cubicBezTo>
                  <a:pt x="3345979" y="2284947"/>
                  <a:pt x="3476644" y="2401065"/>
                  <a:pt x="3586805" y="2475708"/>
                </a:cubicBezTo>
                <a:cubicBezTo>
                  <a:pt x="3335463" y="2372772"/>
                  <a:pt x="3167241" y="2275173"/>
                  <a:pt x="3001468" y="2232242"/>
                </a:cubicBezTo>
                <a:cubicBezTo>
                  <a:pt x="2835695" y="2189311"/>
                  <a:pt x="2693144" y="2113071"/>
                  <a:pt x="2433180" y="1995867"/>
                </a:cubicBezTo>
                <a:cubicBezTo>
                  <a:pt x="2173216" y="1878664"/>
                  <a:pt x="2126197" y="1847122"/>
                  <a:pt x="1881940" y="1766584"/>
                </a:cubicBezTo>
                <a:cubicBezTo>
                  <a:pt x="1773936" y="1774989"/>
                  <a:pt x="1469662" y="1788060"/>
                  <a:pt x="1352772" y="1766584"/>
                </a:cubicBezTo>
                <a:cubicBezTo>
                  <a:pt x="1235882" y="1745108"/>
                  <a:pt x="977915" y="1745246"/>
                  <a:pt x="791855" y="1766584"/>
                </a:cubicBezTo>
                <a:cubicBezTo>
                  <a:pt x="605795" y="1787922"/>
                  <a:pt x="487120" y="1746292"/>
                  <a:pt x="294437" y="1766584"/>
                </a:cubicBezTo>
                <a:cubicBezTo>
                  <a:pt x="137200" y="1767677"/>
                  <a:pt x="-13444" y="1666596"/>
                  <a:pt x="0" y="1472147"/>
                </a:cubicBezTo>
                <a:lnTo>
                  <a:pt x="0" y="1472153"/>
                </a:lnTo>
                <a:cubicBezTo>
                  <a:pt x="16065" y="1252289"/>
                  <a:pt x="-5198" y="1218904"/>
                  <a:pt x="0" y="1030507"/>
                </a:cubicBezTo>
                <a:lnTo>
                  <a:pt x="0" y="1030507"/>
                </a:lnTo>
                <a:cubicBezTo>
                  <a:pt x="7805" y="859123"/>
                  <a:pt x="-16131" y="800975"/>
                  <a:pt x="0" y="655111"/>
                </a:cubicBezTo>
                <a:cubicBezTo>
                  <a:pt x="16131" y="509247"/>
                  <a:pt x="8065" y="457245"/>
                  <a:pt x="0" y="294437"/>
                </a:cubicBezTo>
                <a:close/>
              </a:path>
              <a:path w="3226182" h="1766584" stroke="0" extrusionOk="0">
                <a:moveTo>
                  <a:pt x="0" y="294437"/>
                </a:moveTo>
                <a:cubicBezTo>
                  <a:pt x="5707" y="125019"/>
                  <a:pt x="127938" y="-29204"/>
                  <a:pt x="294437" y="0"/>
                </a:cubicBezTo>
                <a:cubicBezTo>
                  <a:pt x="457946" y="-4594"/>
                  <a:pt x="605435" y="-14921"/>
                  <a:pt x="775980" y="0"/>
                </a:cubicBezTo>
                <a:cubicBezTo>
                  <a:pt x="946525" y="14921"/>
                  <a:pt x="1084844" y="-14999"/>
                  <a:pt x="1257522" y="0"/>
                </a:cubicBezTo>
                <a:cubicBezTo>
                  <a:pt x="1430200" y="14999"/>
                  <a:pt x="1593001" y="-19054"/>
                  <a:pt x="1881940" y="0"/>
                </a:cubicBezTo>
                <a:lnTo>
                  <a:pt x="1881940" y="0"/>
                </a:lnTo>
                <a:cubicBezTo>
                  <a:pt x="2057946" y="8659"/>
                  <a:pt x="2171883" y="-3281"/>
                  <a:pt x="2269082" y="0"/>
                </a:cubicBezTo>
                <a:cubicBezTo>
                  <a:pt x="2366281" y="3281"/>
                  <a:pt x="2601549" y="-8787"/>
                  <a:pt x="2688485" y="0"/>
                </a:cubicBezTo>
                <a:cubicBezTo>
                  <a:pt x="2808388" y="-4638"/>
                  <a:pt x="2855386" y="-6521"/>
                  <a:pt x="2931745" y="0"/>
                </a:cubicBezTo>
                <a:cubicBezTo>
                  <a:pt x="3078902" y="-12396"/>
                  <a:pt x="3233555" y="136834"/>
                  <a:pt x="3226182" y="294437"/>
                </a:cubicBezTo>
                <a:cubicBezTo>
                  <a:pt x="3244000" y="483938"/>
                  <a:pt x="3229179" y="510243"/>
                  <a:pt x="3226182" y="677193"/>
                </a:cubicBezTo>
                <a:cubicBezTo>
                  <a:pt x="3223185" y="844143"/>
                  <a:pt x="3219035" y="872003"/>
                  <a:pt x="3226182" y="1030507"/>
                </a:cubicBezTo>
                <a:lnTo>
                  <a:pt x="3226182" y="1030507"/>
                </a:lnTo>
                <a:cubicBezTo>
                  <a:pt x="3207449" y="1191731"/>
                  <a:pt x="3245835" y="1330912"/>
                  <a:pt x="3226182" y="1472153"/>
                </a:cubicBezTo>
                <a:lnTo>
                  <a:pt x="3226182" y="1472147"/>
                </a:lnTo>
                <a:cubicBezTo>
                  <a:pt x="3235183" y="1636341"/>
                  <a:pt x="3104895" y="1745351"/>
                  <a:pt x="2931745" y="1766584"/>
                </a:cubicBezTo>
                <a:cubicBezTo>
                  <a:pt x="2879962" y="1766267"/>
                  <a:pt x="2749294" y="1757316"/>
                  <a:pt x="2688485" y="1766584"/>
                </a:cubicBezTo>
                <a:cubicBezTo>
                  <a:pt x="2914846" y="1916277"/>
                  <a:pt x="2940903" y="1930610"/>
                  <a:pt x="3128662" y="2114055"/>
                </a:cubicBezTo>
                <a:cubicBezTo>
                  <a:pt x="3316421" y="2297500"/>
                  <a:pt x="3432980" y="2321917"/>
                  <a:pt x="3586805" y="2475708"/>
                </a:cubicBezTo>
                <a:cubicBezTo>
                  <a:pt x="3423572" y="2408782"/>
                  <a:pt x="3217634" y="2341971"/>
                  <a:pt x="3018517" y="2239333"/>
                </a:cubicBezTo>
                <a:cubicBezTo>
                  <a:pt x="2819400" y="2136695"/>
                  <a:pt x="2706198" y="2127675"/>
                  <a:pt x="2501374" y="2024232"/>
                </a:cubicBezTo>
                <a:cubicBezTo>
                  <a:pt x="2296550" y="1920789"/>
                  <a:pt x="2143466" y="1860090"/>
                  <a:pt x="1881940" y="1766584"/>
                </a:cubicBezTo>
                <a:cubicBezTo>
                  <a:pt x="1758256" y="1773554"/>
                  <a:pt x="1499395" y="1783777"/>
                  <a:pt x="1400397" y="1766584"/>
                </a:cubicBezTo>
                <a:cubicBezTo>
                  <a:pt x="1301399" y="1749391"/>
                  <a:pt x="984292" y="1759547"/>
                  <a:pt x="871230" y="1766584"/>
                </a:cubicBezTo>
                <a:cubicBezTo>
                  <a:pt x="758168" y="1773621"/>
                  <a:pt x="512400" y="1761594"/>
                  <a:pt x="294437" y="1766584"/>
                </a:cubicBezTo>
                <a:cubicBezTo>
                  <a:pt x="125063" y="1758100"/>
                  <a:pt x="12144" y="1652764"/>
                  <a:pt x="0" y="1472147"/>
                </a:cubicBezTo>
                <a:lnTo>
                  <a:pt x="0" y="1472153"/>
                </a:lnTo>
                <a:cubicBezTo>
                  <a:pt x="-3606" y="1361134"/>
                  <a:pt x="-11574" y="1155236"/>
                  <a:pt x="0" y="1030507"/>
                </a:cubicBezTo>
                <a:lnTo>
                  <a:pt x="0" y="1030507"/>
                </a:lnTo>
                <a:cubicBezTo>
                  <a:pt x="9014" y="947407"/>
                  <a:pt x="707" y="835827"/>
                  <a:pt x="0" y="677193"/>
                </a:cubicBezTo>
                <a:cubicBezTo>
                  <a:pt x="-707" y="518559"/>
                  <a:pt x="5922" y="428828"/>
                  <a:pt x="0" y="294437"/>
                </a:cubicBezTo>
                <a:close/>
              </a:path>
            </a:pathLst>
          </a:custGeom>
          <a:solidFill>
            <a:srgbClr val="608892"/>
          </a:solidFill>
          <a:ln>
            <a:solidFill>
              <a:srgbClr val="84286A"/>
            </a:solidFill>
            <a:prstDash val="dash"/>
            <a:extLst>
              <a:ext uri="{C807C97D-BFC1-408E-A445-0C87EB9F89A2}">
                <ask:lineSketchStyleProps xmlns:ask="http://schemas.microsoft.com/office/drawing/2018/sketchyshapes" sd="814172875">
                  <a:prstGeom prst="wedgeRoundRectCallout">
                    <a:avLst>
                      <a:gd name="adj1" fmla="val 61178"/>
                      <a:gd name="adj2" fmla="val 90141"/>
                      <a:gd name="adj3" fmla="val 16667"/>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BBF0357-E815-5706-8AE8-FCE1146F83E4}"/>
              </a:ext>
            </a:extLst>
          </p:cNvPr>
          <p:cNvSpPr txBox="1"/>
          <p:nvPr/>
        </p:nvSpPr>
        <p:spPr>
          <a:xfrm>
            <a:off x="9134208" y="4752867"/>
            <a:ext cx="2231698" cy="1323439"/>
          </a:xfrm>
          <a:prstGeom prst="rect">
            <a:avLst/>
          </a:prstGeom>
          <a:noFill/>
        </p:spPr>
        <p:txBody>
          <a:bodyPr wrap="square" rtlCol="0">
            <a:spAutoFit/>
          </a:bodyPr>
          <a:lstStyle/>
          <a:p>
            <a:pPr algn="ctr"/>
            <a:r>
              <a:rPr lang="en-GB" sz="2000">
                <a:solidFill>
                  <a:schemeClr val="bg1"/>
                </a:solidFill>
                <a:latin typeface="Arial Rounded MT Bold" panose="020F0704030504030204" pitchFamily="34" charset="0"/>
                <a:cs typeface="Arial" panose="020B0604020202020204" pitchFamily="34" charset="0"/>
              </a:rPr>
              <a:t>This version was made by Children’s Health Scotland</a:t>
            </a:r>
            <a:endParaRPr lang="en-GB" sz="1600">
              <a:solidFill>
                <a:schemeClr val="bg1"/>
              </a:solidFill>
              <a:latin typeface="Arial Rounded MT Bold" panose="020F0704030504030204" pitchFamily="34" charset="0"/>
              <a:cs typeface="Arial" panose="020B0604020202020204" pitchFamily="34" charset="0"/>
            </a:endParaRPr>
          </a:p>
        </p:txBody>
      </p:sp>
    </p:spTree>
    <p:extLst>
      <p:ext uri="{BB962C8B-B14F-4D97-AF65-F5344CB8AC3E}">
        <p14:creationId xmlns:p14="http://schemas.microsoft.com/office/powerpoint/2010/main" val="2091640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BE5D7E4-320C-D81A-464C-AAD11083CD84}"/>
              </a:ext>
            </a:extLst>
          </p:cNvPr>
          <p:cNvSpPr txBox="1">
            <a:spLocks/>
          </p:cNvSpPr>
          <p:nvPr/>
        </p:nvSpPr>
        <p:spPr>
          <a:xfrm>
            <a:off x="741406" y="788771"/>
            <a:ext cx="10709188" cy="615553"/>
          </a:xfrm>
          <a:prstGeom prst="rect">
            <a:avLst/>
          </a:prstGeom>
        </p:spPr>
        <p:txBody>
          <a:bodyPr wrap="square" lIns="0" tIns="0" rIns="0" bIns="0">
            <a:spAutoFit/>
          </a:bodyPr>
          <a:lstStyle>
            <a:lvl1pPr>
              <a:defRPr sz="2040" b="1" i="0">
                <a:solidFill>
                  <a:srgbClr val="8F1660"/>
                </a:solidFill>
                <a:latin typeface="Tahoma"/>
                <a:ea typeface="+mj-ea"/>
                <a:cs typeface="Tahom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8F1660"/>
                </a:solidFill>
                <a:effectLst/>
                <a:uLnTx/>
                <a:uFillTx/>
                <a:latin typeface="Arial Rounded MT Bold" panose="020F0704030504030204" pitchFamily="34" charset="0"/>
              </a:rPr>
              <a:t>My Health, My Rights: A Charter for Change</a:t>
            </a:r>
            <a:endParaRPr kumimoji="0" lang="en-GB" sz="4800" b="1" i="0" u="none" strike="noStrike" kern="0" cap="none" spc="0" normalizeH="0" baseline="0" noProof="0">
              <a:ln>
                <a:noFill/>
              </a:ln>
              <a:solidFill>
                <a:srgbClr val="8F1660"/>
              </a:solidFill>
              <a:effectLst/>
              <a:uLnTx/>
              <a:uFillTx/>
              <a:latin typeface="Arial Rounded MT Bold" panose="020F0704030504030204" pitchFamily="34" charset="0"/>
            </a:endParaRPr>
          </a:p>
        </p:txBody>
      </p:sp>
      <p:sp>
        <p:nvSpPr>
          <p:cNvPr id="4" name="Speech Bubble: Rectangle with Corners Rounded 3">
            <a:extLst>
              <a:ext uri="{FF2B5EF4-FFF2-40B4-BE49-F238E27FC236}">
                <a16:creationId xmlns:a16="http://schemas.microsoft.com/office/drawing/2014/main" id="{C615186A-12F0-0638-1494-3B1FC24C5698}"/>
              </a:ext>
            </a:extLst>
          </p:cNvPr>
          <p:cNvSpPr/>
          <p:nvPr/>
        </p:nvSpPr>
        <p:spPr>
          <a:xfrm>
            <a:off x="617838" y="1746422"/>
            <a:ext cx="6491416" cy="4135395"/>
          </a:xfrm>
          <a:custGeom>
            <a:avLst/>
            <a:gdLst>
              <a:gd name="csX0" fmla="*/ 0 w 6491416"/>
              <a:gd name="csY0" fmla="*/ 689246 h 4135395"/>
              <a:gd name="csX1" fmla="*/ 689246 w 6491416"/>
              <a:gd name="csY1" fmla="*/ 0 h 4135395"/>
              <a:gd name="csX2" fmla="*/ 1081903 w 6491416"/>
              <a:gd name="csY2" fmla="*/ 0 h 4135395"/>
              <a:gd name="csX3" fmla="*/ 1081903 w 6491416"/>
              <a:gd name="csY3" fmla="*/ 0 h 4135395"/>
              <a:gd name="csX4" fmla="*/ 1590397 w 6491416"/>
              <a:gd name="csY4" fmla="*/ 0 h 4135395"/>
              <a:gd name="csX5" fmla="*/ 2098892 w 6491416"/>
              <a:gd name="csY5" fmla="*/ 0 h 4135395"/>
              <a:gd name="csX6" fmla="*/ 2704757 w 6491416"/>
              <a:gd name="csY6" fmla="*/ 0 h 4135395"/>
              <a:gd name="csX7" fmla="*/ 3220993 w 6491416"/>
              <a:gd name="csY7" fmla="*/ 0 h 4135395"/>
              <a:gd name="csX8" fmla="*/ 3644306 w 6491416"/>
              <a:gd name="csY8" fmla="*/ 0 h 4135395"/>
              <a:gd name="csX9" fmla="*/ 4222489 w 6491416"/>
              <a:gd name="csY9" fmla="*/ 0 h 4135395"/>
              <a:gd name="csX10" fmla="*/ 4676777 w 6491416"/>
              <a:gd name="csY10" fmla="*/ 0 h 4135395"/>
              <a:gd name="csX11" fmla="*/ 5223986 w 6491416"/>
              <a:gd name="csY11" fmla="*/ 0 h 4135395"/>
              <a:gd name="csX12" fmla="*/ 5802170 w 6491416"/>
              <a:gd name="csY12" fmla="*/ 0 h 4135395"/>
              <a:gd name="csX13" fmla="*/ 6491416 w 6491416"/>
              <a:gd name="csY13" fmla="*/ 689246 h 4135395"/>
              <a:gd name="csX14" fmla="*/ 6491416 w 6491416"/>
              <a:gd name="csY14" fmla="*/ 1298063 h 4135395"/>
              <a:gd name="csX15" fmla="*/ 6491416 w 6491416"/>
              <a:gd name="csY15" fmla="*/ 1855189 h 4135395"/>
              <a:gd name="csX16" fmla="*/ 6491416 w 6491416"/>
              <a:gd name="csY16" fmla="*/ 2412314 h 4135395"/>
              <a:gd name="csX17" fmla="*/ 6491416 w 6491416"/>
              <a:gd name="csY17" fmla="*/ 2412314 h 4135395"/>
              <a:gd name="csX18" fmla="*/ 6491416 w 6491416"/>
              <a:gd name="csY18" fmla="*/ 2898223 h 4135395"/>
              <a:gd name="csX19" fmla="*/ 6491416 w 6491416"/>
              <a:gd name="csY19" fmla="*/ 3446163 h 4135395"/>
              <a:gd name="csX20" fmla="*/ 6491416 w 6491416"/>
              <a:gd name="csY20" fmla="*/ 3446149 h 4135395"/>
              <a:gd name="csX21" fmla="*/ 5802170 w 6491416"/>
              <a:gd name="csY21" fmla="*/ 4135395 h 4135395"/>
              <a:gd name="csX22" fmla="*/ 5378857 w 6491416"/>
              <a:gd name="csY22" fmla="*/ 4135395 h 4135395"/>
              <a:gd name="csX23" fmla="*/ 4955544 w 6491416"/>
              <a:gd name="csY23" fmla="*/ 4135395 h 4135395"/>
              <a:gd name="csX24" fmla="*/ 4377360 w 6491416"/>
              <a:gd name="csY24" fmla="*/ 4135395 h 4135395"/>
              <a:gd name="csX25" fmla="*/ 3892099 w 6491416"/>
              <a:gd name="csY25" fmla="*/ 4135395 h 4135395"/>
              <a:gd name="csX26" fmla="*/ 3437811 w 6491416"/>
              <a:gd name="csY26" fmla="*/ 4135395 h 4135395"/>
              <a:gd name="csX27" fmla="*/ 2704757 w 6491416"/>
              <a:gd name="csY27" fmla="*/ 4135395 h 4135395"/>
              <a:gd name="csX28" fmla="*/ 2207577 w 6491416"/>
              <a:gd name="csY28" fmla="*/ 4272827 h 4135395"/>
              <a:gd name="csX29" fmla="*/ 1676499 w 6491416"/>
              <a:gd name="csY29" fmla="*/ 4419630 h 4135395"/>
              <a:gd name="csX30" fmla="*/ 1179320 w 6491416"/>
              <a:gd name="csY30" fmla="*/ 4557063 h 4135395"/>
              <a:gd name="csX31" fmla="*/ 716039 w 6491416"/>
              <a:gd name="csY31" fmla="*/ 4685125 h 4135395"/>
              <a:gd name="csX32" fmla="*/ 117163 w 6491416"/>
              <a:gd name="csY32" fmla="*/ 4850668 h 4135395"/>
              <a:gd name="csX33" fmla="*/ -685104 w 6491416"/>
              <a:gd name="csY33" fmla="*/ 5072434 h 4135395"/>
              <a:gd name="csX34" fmla="*/ -225682 w 6491416"/>
              <a:gd name="csY34" fmla="*/ 4828804 h 4135395"/>
              <a:gd name="csX35" fmla="*/ 198400 w 6491416"/>
              <a:gd name="csY35" fmla="*/ 4603915 h 4135395"/>
              <a:gd name="csX36" fmla="*/ 622481 w 6491416"/>
              <a:gd name="csY36" fmla="*/ 4379025 h 4135395"/>
              <a:gd name="csX37" fmla="*/ 1081903 w 6491416"/>
              <a:gd name="csY37" fmla="*/ 4135395 h 4135395"/>
              <a:gd name="csX38" fmla="*/ 689246 w 6491416"/>
              <a:gd name="csY38" fmla="*/ 4135395 h 4135395"/>
              <a:gd name="csX39" fmla="*/ 0 w 6491416"/>
              <a:gd name="csY39" fmla="*/ 3446149 h 4135395"/>
              <a:gd name="csX40" fmla="*/ 0 w 6491416"/>
              <a:gd name="csY40" fmla="*/ 3446163 h 4135395"/>
              <a:gd name="csX41" fmla="*/ 0 w 6491416"/>
              <a:gd name="csY41" fmla="*/ 2908562 h 4135395"/>
              <a:gd name="csX42" fmla="*/ 0 w 6491416"/>
              <a:gd name="csY42" fmla="*/ 2412314 h 4135395"/>
              <a:gd name="csX43" fmla="*/ 0 w 6491416"/>
              <a:gd name="csY43" fmla="*/ 2412314 h 4135395"/>
              <a:gd name="csX44" fmla="*/ 0 w 6491416"/>
              <a:gd name="csY44" fmla="*/ 1820727 h 4135395"/>
              <a:gd name="csX45" fmla="*/ 0 w 6491416"/>
              <a:gd name="csY45" fmla="*/ 1280833 h 4135395"/>
              <a:gd name="csX46" fmla="*/ 0 w 6491416"/>
              <a:gd name="csY46" fmla="*/ 689246 h 413539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Lst>
            <a:rect l="l" t="t" r="r" b="b"/>
            <a:pathLst>
              <a:path w="6491416" h="4135395" fill="none" extrusionOk="0">
                <a:moveTo>
                  <a:pt x="0" y="689246"/>
                </a:moveTo>
                <a:cubicBezTo>
                  <a:pt x="70529" y="334804"/>
                  <a:pt x="243692" y="-17349"/>
                  <a:pt x="689246" y="0"/>
                </a:cubicBezTo>
                <a:cubicBezTo>
                  <a:pt x="880694" y="-39176"/>
                  <a:pt x="959959" y="4014"/>
                  <a:pt x="1081903" y="0"/>
                </a:cubicBezTo>
                <a:lnTo>
                  <a:pt x="1081903" y="0"/>
                </a:lnTo>
                <a:cubicBezTo>
                  <a:pt x="1305714" y="-973"/>
                  <a:pt x="1409217" y="17534"/>
                  <a:pt x="1590397" y="0"/>
                </a:cubicBezTo>
                <a:cubicBezTo>
                  <a:pt x="1771577" y="-17534"/>
                  <a:pt x="1891519" y="39686"/>
                  <a:pt x="2098892" y="0"/>
                </a:cubicBezTo>
                <a:cubicBezTo>
                  <a:pt x="2306266" y="-39686"/>
                  <a:pt x="2443586" y="19617"/>
                  <a:pt x="2704757" y="0"/>
                </a:cubicBezTo>
                <a:cubicBezTo>
                  <a:pt x="2867913" y="-14907"/>
                  <a:pt x="3059830" y="7465"/>
                  <a:pt x="3220993" y="0"/>
                </a:cubicBezTo>
                <a:cubicBezTo>
                  <a:pt x="3382156" y="-7465"/>
                  <a:pt x="3441217" y="47922"/>
                  <a:pt x="3644306" y="0"/>
                </a:cubicBezTo>
                <a:cubicBezTo>
                  <a:pt x="3847395" y="-47922"/>
                  <a:pt x="4047233" y="33686"/>
                  <a:pt x="4222489" y="0"/>
                </a:cubicBezTo>
                <a:cubicBezTo>
                  <a:pt x="4397745" y="-33686"/>
                  <a:pt x="4513270" y="30769"/>
                  <a:pt x="4676777" y="0"/>
                </a:cubicBezTo>
                <a:cubicBezTo>
                  <a:pt x="4840284" y="-30769"/>
                  <a:pt x="4972696" y="5666"/>
                  <a:pt x="5223986" y="0"/>
                </a:cubicBezTo>
                <a:cubicBezTo>
                  <a:pt x="5475276" y="-5666"/>
                  <a:pt x="5682983" y="35383"/>
                  <a:pt x="5802170" y="0"/>
                </a:cubicBezTo>
                <a:cubicBezTo>
                  <a:pt x="6231293" y="-5460"/>
                  <a:pt x="6471415" y="391455"/>
                  <a:pt x="6491416" y="689246"/>
                </a:cubicBezTo>
                <a:cubicBezTo>
                  <a:pt x="6562095" y="865441"/>
                  <a:pt x="6474436" y="1074045"/>
                  <a:pt x="6491416" y="1298063"/>
                </a:cubicBezTo>
                <a:cubicBezTo>
                  <a:pt x="6508396" y="1522081"/>
                  <a:pt x="6489033" y="1652881"/>
                  <a:pt x="6491416" y="1855189"/>
                </a:cubicBezTo>
                <a:cubicBezTo>
                  <a:pt x="6493799" y="2057497"/>
                  <a:pt x="6487972" y="2160858"/>
                  <a:pt x="6491416" y="2412314"/>
                </a:cubicBezTo>
                <a:lnTo>
                  <a:pt x="6491416" y="2412314"/>
                </a:lnTo>
                <a:cubicBezTo>
                  <a:pt x="6531426" y="2515179"/>
                  <a:pt x="6439092" y="2785781"/>
                  <a:pt x="6491416" y="2898223"/>
                </a:cubicBezTo>
                <a:cubicBezTo>
                  <a:pt x="6543740" y="3010665"/>
                  <a:pt x="6464630" y="3284879"/>
                  <a:pt x="6491416" y="3446163"/>
                </a:cubicBezTo>
                <a:cubicBezTo>
                  <a:pt x="6491415" y="3446159"/>
                  <a:pt x="6491416" y="3446151"/>
                  <a:pt x="6491416" y="3446149"/>
                </a:cubicBezTo>
                <a:cubicBezTo>
                  <a:pt x="6571697" y="3850672"/>
                  <a:pt x="6156515" y="4141661"/>
                  <a:pt x="5802170" y="4135395"/>
                </a:cubicBezTo>
                <a:cubicBezTo>
                  <a:pt x="5702950" y="4162439"/>
                  <a:pt x="5473567" y="4085851"/>
                  <a:pt x="5378857" y="4135395"/>
                </a:cubicBezTo>
                <a:cubicBezTo>
                  <a:pt x="5284147" y="4184939"/>
                  <a:pt x="5144698" y="4103652"/>
                  <a:pt x="4955544" y="4135395"/>
                </a:cubicBezTo>
                <a:cubicBezTo>
                  <a:pt x="4766390" y="4167138"/>
                  <a:pt x="4624333" y="4126622"/>
                  <a:pt x="4377360" y="4135395"/>
                </a:cubicBezTo>
                <a:cubicBezTo>
                  <a:pt x="4130387" y="4144168"/>
                  <a:pt x="4050901" y="4120393"/>
                  <a:pt x="3892099" y="4135395"/>
                </a:cubicBezTo>
                <a:cubicBezTo>
                  <a:pt x="3733297" y="4150397"/>
                  <a:pt x="3551113" y="4103600"/>
                  <a:pt x="3437811" y="4135395"/>
                </a:cubicBezTo>
                <a:cubicBezTo>
                  <a:pt x="3324509" y="4167190"/>
                  <a:pt x="2893806" y="4112337"/>
                  <a:pt x="2704757" y="4135395"/>
                </a:cubicBezTo>
                <a:cubicBezTo>
                  <a:pt x="2478114" y="4228568"/>
                  <a:pt x="2356640" y="4169112"/>
                  <a:pt x="2207577" y="4272827"/>
                </a:cubicBezTo>
                <a:cubicBezTo>
                  <a:pt x="2058514" y="4376542"/>
                  <a:pt x="1907030" y="4293828"/>
                  <a:pt x="1676499" y="4419630"/>
                </a:cubicBezTo>
                <a:cubicBezTo>
                  <a:pt x="1445968" y="4545432"/>
                  <a:pt x="1309259" y="4503802"/>
                  <a:pt x="1179320" y="4557063"/>
                </a:cubicBezTo>
                <a:cubicBezTo>
                  <a:pt x="1049381" y="4610323"/>
                  <a:pt x="931614" y="4595430"/>
                  <a:pt x="716039" y="4685125"/>
                </a:cubicBezTo>
                <a:cubicBezTo>
                  <a:pt x="500464" y="4774820"/>
                  <a:pt x="232706" y="4786020"/>
                  <a:pt x="117163" y="4850668"/>
                </a:cubicBezTo>
                <a:cubicBezTo>
                  <a:pt x="1620" y="4915316"/>
                  <a:pt x="-415221" y="4900247"/>
                  <a:pt x="-685104" y="5072434"/>
                </a:cubicBezTo>
                <a:cubicBezTo>
                  <a:pt x="-577407" y="5006575"/>
                  <a:pt x="-418151" y="4967342"/>
                  <a:pt x="-225682" y="4828804"/>
                </a:cubicBezTo>
                <a:cubicBezTo>
                  <a:pt x="-33213" y="4690266"/>
                  <a:pt x="7110" y="4721105"/>
                  <a:pt x="198400" y="4603915"/>
                </a:cubicBezTo>
                <a:cubicBezTo>
                  <a:pt x="389689" y="4486724"/>
                  <a:pt x="510924" y="4478897"/>
                  <a:pt x="622481" y="4379025"/>
                </a:cubicBezTo>
                <a:cubicBezTo>
                  <a:pt x="734039" y="4279153"/>
                  <a:pt x="919389" y="4274771"/>
                  <a:pt x="1081903" y="4135395"/>
                </a:cubicBezTo>
                <a:cubicBezTo>
                  <a:pt x="977407" y="4150220"/>
                  <a:pt x="781997" y="4089173"/>
                  <a:pt x="689246" y="4135395"/>
                </a:cubicBezTo>
                <a:cubicBezTo>
                  <a:pt x="330378" y="4101362"/>
                  <a:pt x="9961" y="3755851"/>
                  <a:pt x="0" y="3446149"/>
                </a:cubicBezTo>
                <a:cubicBezTo>
                  <a:pt x="1" y="3446156"/>
                  <a:pt x="-1" y="3446158"/>
                  <a:pt x="0" y="3446163"/>
                </a:cubicBezTo>
                <a:cubicBezTo>
                  <a:pt x="-54085" y="3210270"/>
                  <a:pt x="31607" y="3152616"/>
                  <a:pt x="0" y="2908562"/>
                </a:cubicBezTo>
                <a:cubicBezTo>
                  <a:pt x="-31607" y="2664508"/>
                  <a:pt x="52632" y="2572529"/>
                  <a:pt x="0" y="2412314"/>
                </a:cubicBezTo>
                <a:lnTo>
                  <a:pt x="0" y="2412314"/>
                </a:lnTo>
                <a:cubicBezTo>
                  <a:pt x="-11623" y="2131864"/>
                  <a:pt x="19305" y="2085989"/>
                  <a:pt x="0" y="1820727"/>
                </a:cubicBezTo>
                <a:cubicBezTo>
                  <a:pt x="-19305" y="1555465"/>
                  <a:pt x="31407" y="1534370"/>
                  <a:pt x="0" y="1280833"/>
                </a:cubicBezTo>
                <a:cubicBezTo>
                  <a:pt x="-31407" y="1027296"/>
                  <a:pt x="60149" y="840841"/>
                  <a:pt x="0" y="689246"/>
                </a:cubicBezTo>
                <a:close/>
              </a:path>
              <a:path w="6491416" h="4135395" stroke="0" extrusionOk="0">
                <a:moveTo>
                  <a:pt x="0" y="689246"/>
                </a:moveTo>
                <a:cubicBezTo>
                  <a:pt x="42974" y="207310"/>
                  <a:pt x="266812" y="9680"/>
                  <a:pt x="689246" y="0"/>
                </a:cubicBezTo>
                <a:cubicBezTo>
                  <a:pt x="781963" y="-12418"/>
                  <a:pt x="946259" y="25387"/>
                  <a:pt x="1081903" y="0"/>
                </a:cubicBezTo>
                <a:lnTo>
                  <a:pt x="1081903" y="0"/>
                </a:lnTo>
                <a:cubicBezTo>
                  <a:pt x="1230113" y="-54545"/>
                  <a:pt x="1397748" y="884"/>
                  <a:pt x="1590397" y="0"/>
                </a:cubicBezTo>
                <a:cubicBezTo>
                  <a:pt x="1783046" y="-884"/>
                  <a:pt x="1996570" y="38029"/>
                  <a:pt x="2098892" y="0"/>
                </a:cubicBezTo>
                <a:cubicBezTo>
                  <a:pt x="2201215" y="-38029"/>
                  <a:pt x="2412378" y="33056"/>
                  <a:pt x="2704757" y="0"/>
                </a:cubicBezTo>
                <a:cubicBezTo>
                  <a:pt x="2907719" y="-19421"/>
                  <a:pt x="2956046" y="2020"/>
                  <a:pt x="3128070" y="0"/>
                </a:cubicBezTo>
                <a:cubicBezTo>
                  <a:pt x="3300094" y="-2020"/>
                  <a:pt x="3441504" y="49831"/>
                  <a:pt x="3613331" y="0"/>
                </a:cubicBezTo>
                <a:cubicBezTo>
                  <a:pt x="3785158" y="-49831"/>
                  <a:pt x="4001638" y="49206"/>
                  <a:pt x="4129567" y="0"/>
                </a:cubicBezTo>
                <a:cubicBezTo>
                  <a:pt x="4257496" y="-49206"/>
                  <a:pt x="4381528" y="51981"/>
                  <a:pt x="4583854" y="0"/>
                </a:cubicBezTo>
                <a:cubicBezTo>
                  <a:pt x="4786180" y="-51981"/>
                  <a:pt x="4920065" y="15848"/>
                  <a:pt x="5007167" y="0"/>
                </a:cubicBezTo>
                <a:cubicBezTo>
                  <a:pt x="5094269" y="-15848"/>
                  <a:pt x="5584816" y="663"/>
                  <a:pt x="5802170" y="0"/>
                </a:cubicBezTo>
                <a:cubicBezTo>
                  <a:pt x="6148160" y="-45071"/>
                  <a:pt x="6413672" y="233616"/>
                  <a:pt x="6491416" y="689246"/>
                </a:cubicBezTo>
                <a:cubicBezTo>
                  <a:pt x="6547043" y="956587"/>
                  <a:pt x="6471833" y="1124959"/>
                  <a:pt x="6491416" y="1246371"/>
                </a:cubicBezTo>
                <a:cubicBezTo>
                  <a:pt x="6510999" y="1367784"/>
                  <a:pt x="6459243" y="1583145"/>
                  <a:pt x="6491416" y="1855189"/>
                </a:cubicBezTo>
                <a:cubicBezTo>
                  <a:pt x="6523589" y="2127233"/>
                  <a:pt x="6443823" y="2205427"/>
                  <a:pt x="6491416" y="2412314"/>
                </a:cubicBezTo>
                <a:lnTo>
                  <a:pt x="6491416" y="2412314"/>
                </a:lnTo>
                <a:cubicBezTo>
                  <a:pt x="6522906" y="2579539"/>
                  <a:pt x="6449680" y="2772932"/>
                  <a:pt x="6491416" y="2908562"/>
                </a:cubicBezTo>
                <a:cubicBezTo>
                  <a:pt x="6533152" y="3044192"/>
                  <a:pt x="6449654" y="3251620"/>
                  <a:pt x="6491416" y="3446163"/>
                </a:cubicBezTo>
                <a:cubicBezTo>
                  <a:pt x="6491416" y="3446156"/>
                  <a:pt x="6491417" y="3446152"/>
                  <a:pt x="6491416" y="3446149"/>
                </a:cubicBezTo>
                <a:cubicBezTo>
                  <a:pt x="6570504" y="3819666"/>
                  <a:pt x="6120093" y="4195722"/>
                  <a:pt x="5802170" y="4135395"/>
                </a:cubicBezTo>
                <a:cubicBezTo>
                  <a:pt x="5705475" y="4185761"/>
                  <a:pt x="5541132" y="4101669"/>
                  <a:pt x="5378857" y="4135395"/>
                </a:cubicBezTo>
                <a:cubicBezTo>
                  <a:pt x="5216582" y="4169121"/>
                  <a:pt x="5103905" y="4112304"/>
                  <a:pt x="4862621" y="4135395"/>
                </a:cubicBezTo>
                <a:cubicBezTo>
                  <a:pt x="4621337" y="4158486"/>
                  <a:pt x="4553452" y="4084790"/>
                  <a:pt x="4439308" y="4135395"/>
                </a:cubicBezTo>
                <a:cubicBezTo>
                  <a:pt x="4325164" y="4186000"/>
                  <a:pt x="4114282" y="4109150"/>
                  <a:pt x="3861125" y="4135395"/>
                </a:cubicBezTo>
                <a:cubicBezTo>
                  <a:pt x="3607968" y="4161640"/>
                  <a:pt x="3506421" y="4117765"/>
                  <a:pt x="3344889" y="4135395"/>
                </a:cubicBezTo>
                <a:cubicBezTo>
                  <a:pt x="3183357" y="4153025"/>
                  <a:pt x="2850567" y="4063466"/>
                  <a:pt x="2704757" y="4135395"/>
                </a:cubicBezTo>
                <a:cubicBezTo>
                  <a:pt x="2575966" y="4249469"/>
                  <a:pt x="2233122" y="4243637"/>
                  <a:pt x="2071983" y="4310309"/>
                </a:cubicBezTo>
                <a:cubicBezTo>
                  <a:pt x="1910844" y="4376981"/>
                  <a:pt x="1734664" y="4358065"/>
                  <a:pt x="1439209" y="4485223"/>
                </a:cubicBezTo>
                <a:cubicBezTo>
                  <a:pt x="1143754" y="4612381"/>
                  <a:pt x="1002265" y="4587329"/>
                  <a:pt x="874232" y="4641396"/>
                </a:cubicBezTo>
                <a:cubicBezTo>
                  <a:pt x="746199" y="4695463"/>
                  <a:pt x="463167" y="4673336"/>
                  <a:pt x="241458" y="4816310"/>
                </a:cubicBezTo>
                <a:cubicBezTo>
                  <a:pt x="19749" y="4959284"/>
                  <a:pt x="-432182" y="4989142"/>
                  <a:pt x="-685104" y="5072434"/>
                </a:cubicBezTo>
                <a:cubicBezTo>
                  <a:pt x="-543669" y="4934397"/>
                  <a:pt x="-336209" y="4922739"/>
                  <a:pt x="-243352" y="4838174"/>
                </a:cubicBezTo>
                <a:cubicBezTo>
                  <a:pt x="-150495" y="4753609"/>
                  <a:pt x="37044" y="4754065"/>
                  <a:pt x="233740" y="4585174"/>
                </a:cubicBezTo>
                <a:cubicBezTo>
                  <a:pt x="430436" y="4416283"/>
                  <a:pt x="472022" y="4473997"/>
                  <a:pt x="693161" y="4341544"/>
                </a:cubicBezTo>
                <a:cubicBezTo>
                  <a:pt x="914300" y="4209091"/>
                  <a:pt x="953566" y="4215564"/>
                  <a:pt x="1081903" y="4135395"/>
                </a:cubicBezTo>
                <a:cubicBezTo>
                  <a:pt x="890623" y="4147310"/>
                  <a:pt x="840723" y="4114150"/>
                  <a:pt x="689246" y="4135395"/>
                </a:cubicBezTo>
                <a:cubicBezTo>
                  <a:pt x="271545" y="4078181"/>
                  <a:pt x="-4227" y="3853425"/>
                  <a:pt x="0" y="3446149"/>
                </a:cubicBezTo>
                <a:cubicBezTo>
                  <a:pt x="1" y="3446156"/>
                  <a:pt x="-2" y="3446161"/>
                  <a:pt x="0" y="3446163"/>
                </a:cubicBezTo>
                <a:cubicBezTo>
                  <a:pt x="-23124" y="3280826"/>
                  <a:pt x="12078" y="3153885"/>
                  <a:pt x="0" y="2949915"/>
                </a:cubicBezTo>
                <a:cubicBezTo>
                  <a:pt x="-12078" y="2745945"/>
                  <a:pt x="33930" y="2539448"/>
                  <a:pt x="0" y="2412314"/>
                </a:cubicBezTo>
                <a:lnTo>
                  <a:pt x="0" y="2412314"/>
                </a:lnTo>
                <a:cubicBezTo>
                  <a:pt x="-14454" y="2164541"/>
                  <a:pt x="18181" y="1963053"/>
                  <a:pt x="0" y="1837958"/>
                </a:cubicBezTo>
                <a:cubicBezTo>
                  <a:pt x="-18181" y="1712863"/>
                  <a:pt x="50565" y="1510253"/>
                  <a:pt x="0" y="1298063"/>
                </a:cubicBezTo>
                <a:cubicBezTo>
                  <a:pt x="-50565" y="1085874"/>
                  <a:pt x="65683" y="893968"/>
                  <a:pt x="0" y="689246"/>
                </a:cubicBezTo>
                <a:close/>
              </a:path>
            </a:pathLst>
          </a:custGeom>
          <a:solidFill>
            <a:srgbClr val="608892"/>
          </a:solidFill>
          <a:ln w="57150">
            <a:solidFill>
              <a:srgbClr val="7B1962"/>
            </a:solidFill>
            <a:prstDash val="dashDot"/>
            <a:extLst>
              <a:ext uri="{C807C97D-BFC1-408E-A445-0C87EB9F89A2}">
                <ask:lineSketchStyleProps xmlns:ask="http://schemas.microsoft.com/office/drawing/2018/sketchyshapes" sd="905099895">
                  <a:prstGeom prst="wedgeRoundRectCallout">
                    <a:avLst>
                      <a:gd name="adj1" fmla="val -60554"/>
                      <a:gd name="adj2" fmla="val 72659"/>
                      <a:gd name="adj3" fmla="val 16667"/>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64FE5774-0A0C-24FF-2739-C9B4BAC05297}"/>
              </a:ext>
            </a:extLst>
          </p:cNvPr>
          <p:cNvPicPr>
            <a:picLocks noChangeAspect="1"/>
          </p:cNvPicPr>
          <p:nvPr/>
        </p:nvPicPr>
        <p:blipFill>
          <a:blip r:embed="rId3">
            <a:extLst>
              <a:ext uri="{28A0092B-C50C-407E-A947-70E740481C1C}">
                <a14:useLocalDpi xmlns:a14="http://schemas.microsoft.com/office/drawing/2010/main" val="0"/>
              </a:ext>
            </a:extLst>
          </a:blip>
          <a:srcRect l="18777" r="18777"/>
          <a:stretch/>
        </p:blipFill>
        <p:spPr>
          <a:xfrm>
            <a:off x="6585636" y="1542727"/>
            <a:ext cx="5272216" cy="5155772"/>
          </a:xfrm>
          <a:prstGeom prst="rect">
            <a:avLst/>
          </a:prstGeom>
          <a:effectLst>
            <a:softEdge rad="635000"/>
          </a:effectLst>
        </p:spPr>
      </p:pic>
      <p:sp>
        <p:nvSpPr>
          <p:cNvPr id="5" name="TextBox 4">
            <a:extLst>
              <a:ext uri="{FF2B5EF4-FFF2-40B4-BE49-F238E27FC236}">
                <a16:creationId xmlns:a16="http://schemas.microsoft.com/office/drawing/2014/main" id="{A29998D8-A02E-1111-68BB-65ECB6ED47E1}"/>
              </a:ext>
            </a:extLst>
          </p:cNvPr>
          <p:cNvSpPr txBox="1"/>
          <p:nvPr/>
        </p:nvSpPr>
        <p:spPr>
          <a:xfrm>
            <a:off x="918024" y="1921293"/>
            <a:ext cx="5791200" cy="3785652"/>
          </a:xfrm>
          <a:prstGeom prst="rect">
            <a:avLst/>
          </a:prstGeom>
          <a:noFill/>
        </p:spPr>
        <p:txBody>
          <a:bodyPr wrap="square" lIns="91440" tIns="45720" rIns="91440" bIns="45720" rtlCol="0" anchor="t">
            <a:spAutoFit/>
          </a:bodyPr>
          <a:lstStyle/>
          <a:p>
            <a:pPr>
              <a:defRPr/>
            </a:pPr>
            <a:r>
              <a:rPr kumimoji="0" lang="en-GB" sz="2400" b="0" i="0" u="none" strike="noStrike" kern="1200" cap="none" spc="0" normalizeH="0" baseline="0" noProof="0">
                <a:ln>
                  <a:noFill/>
                </a:ln>
                <a:solidFill>
                  <a:prstClr val="white"/>
                </a:solidFill>
                <a:effectLst/>
                <a:uLnTx/>
                <a:uFillTx/>
                <a:latin typeface="Arial"/>
                <a:cs typeface="Arial"/>
              </a:rPr>
              <a:t>The My Health, My Rights Charter was created by our amazing Health Rights Defenders — children and young people who speak up for the rights of all children in Scotland. The Charter reminds everyone (adults) that children must be listened to and get the care and support they need. Our Health Rights Defenders help remind adults to put children first and make sure your rights are respected.</a:t>
            </a:r>
          </a:p>
        </p:txBody>
      </p:sp>
      <p:pic>
        <p:nvPicPr>
          <p:cNvPr id="1026" name="Picture 2">
            <a:extLst>
              <a:ext uri="{FF2B5EF4-FFF2-40B4-BE49-F238E27FC236}">
                <a16:creationId xmlns:a16="http://schemas.microsoft.com/office/drawing/2014/main" id="{2C0E92B5-C023-B2B1-1C04-12EEFA9ACA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5636" y="1404324"/>
            <a:ext cx="1578061" cy="18758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silhouette of a child holding a teddy bear&#10;&#10;Description automatically generated">
            <a:extLst>
              <a:ext uri="{FF2B5EF4-FFF2-40B4-BE49-F238E27FC236}">
                <a16:creationId xmlns:a16="http://schemas.microsoft.com/office/drawing/2014/main" id="{5F59D5F6-E125-4AF0-3E2C-87365D032E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230" y="465438"/>
            <a:ext cx="429588" cy="464302"/>
          </a:xfrm>
          <a:prstGeom prst="rect">
            <a:avLst/>
          </a:prstGeom>
        </p:spPr>
      </p:pic>
    </p:spTree>
    <p:extLst>
      <p:ext uri="{BB962C8B-B14F-4D97-AF65-F5344CB8AC3E}">
        <p14:creationId xmlns:p14="http://schemas.microsoft.com/office/powerpoint/2010/main" val="2523131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2A8558-1D39-AC2D-95A1-95011E0734D9}"/>
              </a:ext>
            </a:extLst>
          </p:cNvPr>
          <p:cNvSpPr/>
          <p:nvPr/>
        </p:nvSpPr>
        <p:spPr>
          <a:xfrm>
            <a:off x="8172676" y="1"/>
            <a:ext cx="4019324" cy="6858000"/>
          </a:xfrm>
          <a:prstGeom prst="rect">
            <a:avLst/>
          </a:prstGeom>
          <a:solidFill>
            <a:srgbClr val="3B8B92"/>
          </a:solidFill>
          <a:ln>
            <a:solidFill>
              <a:srgbClr val="3B8B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C5CD18F3-D4E5-28D4-4694-4C2E75452874}"/>
              </a:ext>
            </a:extLst>
          </p:cNvPr>
          <p:cNvSpPr txBox="1"/>
          <p:nvPr/>
        </p:nvSpPr>
        <p:spPr>
          <a:xfrm>
            <a:off x="8318704" y="71263"/>
            <a:ext cx="4005741"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mn-cs"/>
              </a:rPr>
              <a:t>OUR CHARTER</a:t>
            </a:r>
            <a:endParaRPr kumimoji="0" lang="en-GB" sz="4400" b="0" i="0" u="none" strike="noStrike" kern="1200" cap="none" spc="0" normalizeH="0" baseline="0" noProof="0">
              <a:ln>
                <a:noFill/>
              </a:ln>
              <a:solidFill>
                <a:srgbClr val="00B0F0"/>
              </a:solidFill>
              <a:effectLst/>
              <a:uLnTx/>
              <a:uFillTx/>
              <a:latin typeface="Arial Rounded MT Bold" panose="020F0704030504030204" pitchFamily="34" charset="0"/>
              <a:ea typeface="+mn-ea"/>
              <a:cs typeface="+mn-cs"/>
            </a:endParaRPr>
          </a:p>
        </p:txBody>
      </p:sp>
      <p:sp>
        <p:nvSpPr>
          <p:cNvPr id="6" name="TextBox 5">
            <a:extLst>
              <a:ext uri="{FF2B5EF4-FFF2-40B4-BE49-F238E27FC236}">
                <a16:creationId xmlns:a16="http://schemas.microsoft.com/office/drawing/2014/main" id="{064A740C-79A4-2821-1D5A-5514A7B4DB82}"/>
              </a:ext>
            </a:extLst>
          </p:cNvPr>
          <p:cNvSpPr txBox="1"/>
          <p:nvPr/>
        </p:nvSpPr>
        <p:spPr>
          <a:xfrm>
            <a:off x="8236311" y="885929"/>
            <a:ext cx="3969790"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This Charter has been created by children and young people living with health conditions in Scotland. In no particular order, it shows their 10 most important health rights. They asked for them not to be numbered, as they are all equally important in their own right.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 Children’s Health Scotland, we listen to what children and young people tell us about their health and wellbeing, and support their right to the best possible health. We think this Charter is amazing and send a big thank you to every individual who has helped to create it. </a:t>
            </a:r>
            <a:endPar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descr="Text&#10;&#10;Description automatically generated with low confidence">
            <a:extLst>
              <a:ext uri="{FF2B5EF4-FFF2-40B4-BE49-F238E27FC236}">
                <a16:creationId xmlns:a16="http://schemas.microsoft.com/office/drawing/2014/main" id="{EAF7572C-CD2A-CD60-8BC0-633097C14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4123" y="6043135"/>
            <a:ext cx="2848303" cy="748153"/>
          </a:xfrm>
          <a:prstGeom prst="rect">
            <a:avLst/>
          </a:prstGeom>
        </p:spPr>
      </p:pic>
      <p:pic>
        <p:nvPicPr>
          <p:cNvPr id="8" name="Picture 7" descr="A group of people standing together&#10;&#10;Description automatically generated">
            <a:extLst>
              <a:ext uri="{FF2B5EF4-FFF2-40B4-BE49-F238E27FC236}">
                <a16:creationId xmlns:a16="http://schemas.microsoft.com/office/drawing/2014/main" id="{7D80689C-98F6-1CBC-083C-5CA3BBA95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0425" y="-26682"/>
            <a:ext cx="2264940" cy="1678985"/>
          </a:xfrm>
          <a:prstGeom prst="rect">
            <a:avLst/>
          </a:prstGeom>
        </p:spPr>
      </p:pic>
      <p:pic>
        <p:nvPicPr>
          <p:cNvPr id="11" name="Picture 10" descr="A person in a wheelchair and a drawing of a child&#10;&#10;Description automatically generated">
            <a:extLst>
              <a:ext uri="{FF2B5EF4-FFF2-40B4-BE49-F238E27FC236}">
                <a16:creationId xmlns:a16="http://schemas.microsoft.com/office/drawing/2014/main" id="{CD82A228-B4C8-D4B1-833B-0D3F1DCF99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4764" y="-84320"/>
            <a:ext cx="2252816" cy="1765093"/>
          </a:xfrm>
          <a:prstGeom prst="rect">
            <a:avLst/>
          </a:prstGeom>
        </p:spPr>
      </p:pic>
      <p:grpSp>
        <p:nvGrpSpPr>
          <p:cNvPr id="38" name="Group 37">
            <a:extLst>
              <a:ext uri="{FF2B5EF4-FFF2-40B4-BE49-F238E27FC236}">
                <a16:creationId xmlns:a16="http://schemas.microsoft.com/office/drawing/2014/main" id="{493F1397-4A7C-155A-9C4E-7ABC900C1AD1}"/>
              </a:ext>
            </a:extLst>
          </p:cNvPr>
          <p:cNvGrpSpPr/>
          <p:nvPr/>
        </p:nvGrpSpPr>
        <p:grpSpPr>
          <a:xfrm>
            <a:off x="751661" y="1663700"/>
            <a:ext cx="6747322" cy="5194300"/>
            <a:chOff x="266705" y="0"/>
            <a:chExt cx="7565854" cy="5775954"/>
          </a:xfrm>
        </p:grpSpPr>
        <p:pic>
          <p:nvPicPr>
            <p:cNvPr id="15" name="Picture 14" descr="A cartoon bear with glasses and a person holding a horn&#10;&#10;Description automatically generated">
              <a:extLst>
                <a:ext uri="{FF2B5EF4-FFF2-40B4-BE49-F238E27FC236}">
                  <a16:creationId xmlns:a16="http://schemas.microsoft.com/office/drawing/2014/main" id="{9233EAE5-BCC4-267C-EB12-60BF0687D0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7249" y="3825459"/>
              <a:ext cx="2571882" cy="1924149"/>
            </a:xfrm>
            <a:prstGeom prst="rect">
              <a:avLst/>
            </a:prstGeom>
          </p:spPr>
        </p:pic>
        <p:pic>
          <p:nvPicPr>
            <p:cNvPr id="19" name="Picture 18" descr="A child blowing bubbles and drawing&#10;&#10;Description automatically generated">
              <a:extLst>
                <a:ext uri="{FF2B5EF4-FFF2-40B4-BE49-F238E27FC236}">
                  <a16:creationId xmlns:a16="http://schemas.microsoft.com/office/drawing/2014/main" id="{B567D063-2053-AC10-A64D-1DB4FD4AC7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7550" y="3772863"/>
              <a:ext cx="2463927" cy="1987652"/>
            </a:xfrm>
            <a:prstGeom prst="rect">
              <a:avLst/>
            </a:prstGeom>
          </p:spPr>
        </p:pic>
        <p:pic>
          <p:nvPicPr>
            <p:cNvPr id="23" name="Picture 22" descr="A cartoon bear wearing sunglasses and a strawberry&#10;&#10;Description automatically generated">
              <a:extLst>
                <a:ext uri="{FF2B5EF4-FFF2-40B4-BE49-F238E27FC236}">
                  <a16:creationId xmlns:a16="http://schemas.microsoft.com/office/drawing/2014/main" id="{E2DE2E63-E376-9D00-3BF9-0ADEC608DD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821" y="1967700"/>
              <a:ext cx="2495678" cy="1886047"/>
            </a:xfrm>
            <a:prstGeom prst="rect">
              <a:avLst/>
            </a:prstGeom>
          </p:spPr>
        </p:pic>
        <p:pic>
          <p:nvPicPr>
            <p:cNvPr id="27" name="Picture 26" descr="A cartoon character next to a drawing of a person&#10;&#10;Description automatically generated">
              <a:extLst>
                <a:ext uri="{FF2B5EF4-FFF2-40B4-BE49-F238E27FC236}">
                  <a16:creationId xmlns:a16="http://schemas.microsoft.com/office/drawing/2014/main" id="{01C4FA34-09BD-6C3E-B1FF-DA7730B4A5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7148" y="1933116"/>
              <a:ext cx="2559182" cy="1866996"/>
            </a:xfrm>
            <a:prstGeom prst="rect">
              <a:avLst/>
            </a:prstGeom>
          </p:spPr>
        </p:pic>
        <p:pic>
          <p:nvPicPr>
            <p:cNvPr id="31" name="Picture 30" descr="A cartoon bear and two brain drawing&#10;&#10;Description automatically generated">
              <a:extLst>
                <a:ext uri="{FF2B5EF4-FFF2-40B4-BE49-F238E27FC236}">
                  <a16:creationId xmlns:a16="http://schemas.microsoft.com/office/drawing/2014/main" id="{BCE83ACD-165C-1A2E-FD39-A1518BA9AB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705" y="3851805"/>
              <a:ext cx="2597283" cy="1924149"/>
            </a:xfrm>
            <a:prstGeom prst="rect">
              <a:avLst/>
            </a:prstGeom>
          </p:spPr>
        </p:pic>
        <p:pic>
          <p:nvPicPr>
            <p:cNvPr id="33" name="Picture 32" descr="A cartoon of a person sitting in a chair with a computer and a child drawing&#10;&#10;Description automatically generated">
              <a:extLst>
                <a:ext uri="{FF2B5EF4-FFF2-40B4-BE49-F238E27FC236}">
                  <a16:creationId xmlns:a16="http://schemas.microsoft.com/office/drawing/2014/main" id="{B0B981AA-6EB7-5D6C-3150-CF47BFB366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5932" y="34423"/>
              <a:ext cx="2476627" cy="1873346"/>
            </a:xfrm>
            <a:prstGeom prst="rect">
              <a:avLst/>
            </a:prstGeom>
          </p:spPr>
        </p:pic>
        <p:pic>
          <p:nvPicPr>
            <p:cNvPr id="35" name="Picture 34" descr="A cartoon of a bear and a bear with a bear and a bear&#10;&#10;Description automatically generated">
              <a:extLst>
                <a:ext uri="{FF2B5EF4-FFF2-40B4-BE49-F238E27FC236}">
                  <a16:creationId xmlns:a16="http://schemas.microsoft.com/office/drawing/2014/main" id="{09BD8780-1383-B12B-CE4B-38A89D47B81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5733" y="9075"/>
              <a:ext cx="2514729" cy="1949550"/>
            </a:xfrm>
            <a:prstGeom prst="rect">
              <a:avLst/>
            </a:prstGeom>
          </p:spPr>
        </p:pic>
        <p:pic>
          <p:nvPicPr>
            <p:cNvPr id="37" name="Picture 36" descr="A cartoon bear wearing sunglasses and a wooden sign&#10;&#10;Description automatically generated">
              <a:extLst>
                <a:ext uri="{FF2B5EF4-FFF2-40B4-BE49-F238E27FC236}">
                  <a16:creationId xmlns:a16="http://schemas.microsoft.com/office/drawing/2014/main" id="{C19E8AB4-63E4-E320-24C9-A3BAB93160A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3636" y="0"/>
              <a:ext cx="2463927" cy="1949550"/>
            </a:xfrm>
            <a:prstGeom prst="rect">
              <a:avLst/>
            </a:prstGeom>
          </p:spPr>
        </p:pic>
      </p:grpSp>
      <p:pic>
        <p:nvPicPr>
          <p:cNvPr id="40" name="Picture 39" descr="A colorful shield with a cartoon bear and text&#10;&#10;Description automatically generated">
            <a:extLst>
              <a:ext uri="{FF2B5EF4-FFF2-40B4-BE49-F238E27FC236}">
                <a16:creationId xmlns:a16="http://schemas.microsoft.com/office/drawing/2014/main" id="{B1047F82-180C-209D-3BC9-1E2EDB99C83D}"/>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984" b="89976" l="9949" r="92453">
                        <a14:foregroundMark x1="10177" y1="24616" x2="11206" y2="27405"/>
                        <a14:foregroundMark x1="91366" y1="24616" x2="92453" y2="26839"/>
                      </a14:backgroundRemoval>
                    </a14:imgEffect>
                  </a14:imgLayer>
                </a14:imgProps>
              </a:ext>
              <a:ext uri="{28A0092B-C50C-407E-A947-70E740481C1C}">
                <a14:useLocalDpi xmlns:a14="http://schemas.microsoft.com/office/drawing/2010/main" val="0"/>
              </a:ext>
            </a:extLst>
          </a:blip>
          <a:srcRect/>
          <a:stretch/>
        </p:blipFill>
        <p:spPr>
          <a:xfrm rot="819241">
            <a:off x="5486902" y="3045483"/>
            <a:ext cx="1690151" cy="2390746"/>
          </a:xfrm>
          <a:prstGeom prst="rect">
            <a:avLst/>
          </a:prstGeom>
        </p:spPr>
      </p:pic>
      <p:pic>
        <p:nvPicPr>
          <p:cNvPr id="1026" name="Picture 2" descr="A poster with cartoon characters&#10;&#10;Description automatically generated">
            <a:extLst>
              <a:ext uri="{FF2B5EF4-FFF2-40B4-BE49-F238E27FC236}">
                <a16:creationId xmlns:a16="http://schemas.microsoft.com/office/drawing/2014/main" id="{AF39FB93-EC37-349A-C9DB-85026DD8F80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C7716F3-5BB7-2126-B8CE-6DDA079BFB4F}"/>
              </a:ext>
            </a:extLst>
          </p:cNvPr>
          <p:cNvSpPr/>
          <p:nvPr/>
        </p:nvSpPr>
        <p:spPr>
          <a:xfrm>
            <a:off x="737560" y="1835251"/>
            <a:ext cx="10575479" cy="965633"/>
          </a:xfrm>
          <a:prstGeom prst="rect">
            <a:avLst/>
          </a:prstGeom>
          <a:solidFill>
            <a:srgbClr val="FEFCE5"/>
          </a:solidFill>
          <a:ln>
            <a:solidFill>
              <a:srgbClr val="FEF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9353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93C4C0-68F7-EB2B-2456-90F8A39FE732}"/>
              </a:ext>
            </a:extLst>
          </p:cNvPr>
          <p:cNvSpPr txBox="1"/>
          <p:nvPr/>
        </p:nvSpPr>
        <p:spPr>
          <a:xfrm>
            <a:off x="1548575" y="2782037"/>
            <a:ext cx="8890826" cy="1107996"/>
          </a:xfrm>
          <a:prstGeom prst="rect">
            <a:avLst/>
          </a:prstGeom>
          <a:noFill/>
        </p:spPr>
        <p:txBody>
          <a:bodyPr wrap="square" rtlCol="0">
            <a:spAutoFit/>
          </a:bodyPr>
          <a:lstStyle/>
          <a:p>
            <a:pPr algn="ctr"/>
            <a:r>
              <a:rPr lang="en-GB" sz="6600">
                <a:solidFill>
                  <a:srgbClr val="84286A"/>
                </a:solidFill>
                <a:latin typeface="Arial Rounded MT Bold" panose="020F0704030504030204" pitchFamily="34" charset="0"/>
              </a:rPr>
              <a:t>Interactive Activities </a:t>
            </a:r>
            <a:endParaRPr lang="en-GB" sz="4800">
              <a:solidFill>
                <a:srgbClr val="608892"/>
              </a:solidFill>
              <a:latin typeface="Arial Rounded MT Bold" panose="020F0704030504030204" pitchFamily="34" charset="0"/>
            </a:endParaRPr>
          </a:p>
        </p:txBody>
      </p:sp>
      <p:pic>
        <p:nvPicPr>
          <p:cNvPr id="7" name="Picture 6" descr="A cartoon of a bear wearing a mask and boots&#10;&#10;Description automatically generated">
            <a:extLst>
              <a:ext uri="{FF2B5EF4-FFF2-40B4-BE49-F238E27FC236}">
                <a16:creationId xmlns:a16="http://schemas.microsoft.com/office/drawing/2014/main" id="{E3794A0A-1020-DA99-44CA-1ABC73E12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361" y="3669462"/>
            <a:ext cx="2273436" cy="2371671"/>
          </a:xfrm>
          <a:prstGeom prst="rect">
            <a:avLst/>
          </a:prstGeom>
        </p:spPr>
      </p:pic>
      <p:pic>
        <p:nvPicPr>
          <p:cNvPr id="8" name="Picture 7">
            <a:extLst>
              <a:ext uri="{FF2B5EF4-FFF2-40B4-BE49-F238E27FC236}">
                <a16:creationId xmlns:a16="http://schemas.microsoft.com/office/drawing/2014/main" id="{86F18E7C-13C4-0D36-A0CF-32DAC068F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96284">
            <a:off x="9950722" y="2605597"/>
            <a:ext cx="1385406" cy="16468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up of a sign&#10;&#10;Description automatically generated">
            <a:extLst>
              <a:ext uri="{FF2B5EF4-FFF2-40B4-BE49-F238E27FC236}">
                <a16:creationId xmlns:a16="http://schemas.microsoft.com/office/drawing/2014/main" id="{7A34AE5A-10A0-5BF8-844C-D307C87D01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5498" y="901248"/>
            <a:ext cx="4817851" cy="1267232"/>
          </a:xfrm>
          <a:prstGeom prst="rect">
            <a:avLst/>
          </a:prstGeom>
        </p:spPr>
      </p:pic>
      <p:pic>
        <p:nvPicPr>
          <p:cNvPr id="11" name="Picture 10" descr="A cartoon of a child with a hula hoop&#10;&#10;Description automatically generated">
            <a:extLst>
              <a:ext uri="{FF2B5EF4-FFF2-40B4-BE49-F238E27FC236}">
                <a16:creationId xmlns:a16="http://schemas.microsoft.com/office/drawing/2014/main" id="{528CD6F4-7683-A5B7-A3D5-E47C78E02BA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70933" y="135416"/>
            <a:ext cx="3090333" cy="3090333"/>
          </a:xfrm>
          <a:prstGeom prst="rect">
            <a:avLst/>
          </a:prstGeom>
        </p:spPr>
      </p:pic>
      <p:pic>
        <p:nvPicPr>
          <p:cNvPr id="13" name="Picture 12" descr="A cartoon of a person jumping with pom poms&#10;&#10;Description automatically generated">
            <a:extLst>
              <a:ext uri="{FF2B5EF4-FFF2-40B4-BE49-F238E27FC236}">
                <a16:creationId xmlns:a16="http://schemas.microsoft.com/office/drawing/2014/main" id="{9676AAE5-8E71-E5B1-8D86-D865C65F0B4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019684" y="2989747"/>
            <a:ext cx="4689520" cy="4689520"/>
          </a:xfrm>
          <a:prstGeom prst="rect">
            <a:avLst/>
          </a:prstGeom>
        </p:spPr>
      </p:pic>
    </p:spTree>
    <p:extLst>
      <p:ext uri="{BB962C8B-B14F-4D97-AF65-F5344CB8AC3E}">
        <p14:creationId xmlns:p14="http://schemas.microsoft.com/office/powerpoint/2010/main" val="580092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38B1F7-1F81-CDF3-E3F0-8FC6D19078F4}"/>
              </a:ext>
            </a:extLst>
          </p:cNvPr>
          <p:cNvSpPr txBox="1"/>
          <p:nvPr/>
        </p:nvSpPr>
        <p:spPr>
          <a:xfrm>
            <a:off x="6595534" y="847440"/>
            <a:ext cx="5029200" cy="4770537"/>
          </a:xfrm>
          <a:prstGeom prst="rect">
            <a:avLst/>
          </a:prstGeom>
          <a:noFill/>
        </p:spPr>
        <p:txBody>
          <a:bodyPr wrap="square" lIns="91440" tIns="45720" rIns="91440" bIns="45720" anchor="t">
            <a:spAutoFit/>
          </a:bodyPr>
          <a:lstStyle/>
          <a:p>
            <a:pPr marL="0" indent="0">
              <a:spcBef>
                <a:spcPts val="2500"/>
              </a:spcBef>
              <a:buFont typeface="Arial" panose="020B0604020202020204" pitchFamily="34" charset="0"/>
              <a:buNone/>
            </a:pPr>
            <a:r>
              <a:rPr lang="en-GB" sz="1600" b="1">
                <a:solidFill>
                  <a:srgbClr val="84286A"/>
                </a:solidFill>
                <a:latin typeface="Arial" panose="020B0604020202020204" pitchFamily="34" charset="0"/>
                <a:cs typeface="Arial" panose="020B0604020202020204" pitchFamily="34" charset="0"/>
              </a:rPr>
              <a:t>Creative Character Design</a:t>
            </a:r>
          </a:p>
          <a:p>
            <a:pPr marL="0" lvl="1" indent="0">
              <a:buFont typeface="Arial" panose="020B0604020202020204" pitchFamily="34" charset="0"/>
              <a:buNone/>
            </a:pPr>
            <a:r>
              <a:rPr lang="en-GB" sz="1600">
                <a:latin typeface="Arial" panose="020B0604020202020204" pitchFamily="34" charset="0"/>
                <a:cs typeface="Arial" panose="020B0604020202020204" pitchFamily="34" charset="0"/>
              </a:rPr>
              <a:t>Pupils create Health Rights Defender characters, choosing names, power poses, and super skills to express confidence and resilience. What does a Health Rights Defender do to defend children’s health rights?</a:t>
            </a:r>
          </a:p>
          <a:p>
            <a:pPr marL="0" lvl="1" indent="0">
              <a:buFont typeface="Arial" panose="020B0604020202020204" pitchFamily="34" charset="0"/>
              <a:buNone/>
            </a:pPr>
            <a:endParaRPr lang="en-GB" sz="1600">
              <a:latin typeface="Arial" panose="020B0604020202020204" pitchFamily="34" charset="0"/>
              <a:cs typeface="Arial" panose="020B0604020202020204" pitchFamily="34" charset="0"/>
            </a:endParaRPr>
          </a:p>
          <a:p>
            <a:pPr marL="0" lvl="1" indent="0">
              <a:buFont typeface="Arial" panose="020B0604020202020204" pitchFamily="34" charset="0"/>
              <a:buNone/>
            </a:pPr>
            <a:r>
              <a:rPr lang="en-GB" sz="1600" b="1">
                <a:solidFill>
                  <a:srgbClr val="608892"/>
                </a:solidFill>
                <a:latin typeface="Arial" panose="020B0604020202020204" pitchFamily="34" charset="0"/>
                <a:cs typeface="Arial" panose="020B0604020202020204" pitchFamily="34" charset="0"/>
              </a:rPr>
              <a:t>Power Pack Selection</a:t>
            </a:r>
          </a:p>
          <a:p>
            <a:pPr marL="0" lvl="1" indent="0">
              <a:buFont typeface="Arial" panose="020B0604020202020204" pitchFamily="34" charset="0"/>
              <a:buNone/>
            </a:pPr>
            <a:r>
              <a:rPr lang="en-GB" sz="1600">
                <a:latin typeface="Arial"/>
                <a:cs typeface="Arial"/>
              </a:rPr>
              <a:t>Children select up to three things that support you ‘ like a super power.’ For example: kind staff or quiet spaces to include in their Defender’s Power Pack.</a:t>
            </a:r>
          </a:p>
          <a:p>
            <a:pPr marL="0" lvl="1" indent="0">
              <a:buFont typeface="Arial" panose="020B0604020202020204" pitchFamily="34" charset="0"/>
              <a:buNone/>
            </a:pPr>
            <a:endParaRPr lang="en-GB" sz="1600" b="1">
              <a:solidFill>
                <a:srgbClr val="84286A"/>
              </a:solidFill>
              <a:latin typeface="Arial" panose="020B0604020202020204" pitchFamily="34" charset="0"/>
              <a:cs typeface="Arial" panose="020B0604020202020204" pitchFamily="34" charset="0"/>
            </a:endParaRPr>
          </a:p>
          <a:p>
            <a:pPr marL="0" lvl="1" indent="0">
              <a:buFont typeface="Arial" panose="020B0604020202020204" pitchFamily="34" charset="0"/>
              <a:buNone/>
            </a:pPr>
            <a:r>
              <a:rPr lang="en-GB" sz="1600" b="1">
                <a:solidFill>
                  <a:srgbClr val="84286A"/>
                </a:solidFill>
                <a:latin typeface="Arial" panose="020B0604020202020204" pitchFamily="34" charset="0"/>
                <a:cs typeface="Arial" panose="020B0604020202020204" pitchFamily="34" charset="0"/>
              </a:rPr>
              <a:t>Health Rights Defenders coat of arms</a:t>
            </a:r>
          </a:p>
          <a:p>
            <a:pPr marL="0" lvl="1" indent="0">
              <a:buFont typeface="Arial" panose="020B0604020202020204" pitchFamily="34" charset="0"/>
              <a:buNone/>
            </a:pPr>
            <a:r>
              <a:rPr lang="en-GB" sz="1600">
                <a:latin typeface="Arial"/>
                <a:cs typeface="Arial"/>
              </a:rPr>
              <a:t>What are three things you’d want to defend for children’s health rights?</a:t>
            </a:r>
          </a:p>
          <a:p>
            <a:pPr marL="0" lvl="1" indent="0">
              <a:buFont typeface="Arial" panose="020B0604020202020204" pitchFamily="34" charset="0"/>
              <a:buNone/>
            </a:pPr>
            <a:endParaRPr lang="en-GB" sz="1600">
              <a:latin typeface="Arial" panose="020B0604020202020204" pitchFamily="34" charset="0"/>
              <a:cs typeface="Arial" panose="020B0604020202020204" pitchFamily="34" charset="0"/>
            </a:endParaRPr>
          </a:p>
          <a:p>
            <a:pPr marL="0" lvl="1" indent="0">
              <a:buFont typeface="Arial" panose="020B0604020202020204" pitchFamily="34" charset="0"/>
              <a:buNone/>
            </a:pPr>
            <a:r>
              <a:rPr lang="en-GB" sz="1600">
                <a:latin typeface="Arial" panose="020B0604020202020204" pitchFamily="34" charset="0"/>
                <a:cs typeface="Arial" panose="020B0604020202020204" pitchFamily="34" charset="0"/>
              </a:rPr>
              <a:t>Each Defender has </a:t>
            </a:r>
            <a:r>
              <a:rPr lang="en-GB" sz="1600" b="1">
                <a:latin typeface="Arial" panose="020B0604020202020204" pitchFamily="34" charset="0"/>
                <a:cs typeface="Arial" panose="020B0604020202020204" pitchFamily="34" charset="0"/>
              </a:rPr>
              <a:t>Empowering Participation</a:t>
            </a:r>
            <a:endParaRPr lang="en-GB" sz="1600" b="1">
              <a:solidFill>
                <a:srgbClr val="608892"/>
              </a:solidFill>
              <a:latin typeface="Arial" panose="020B0604020202020204" pitchFamily="34" charset="0"/>
              <a:cs typeface="Arial" panose="020B0604020202020204" pitchFamily="34" charset="0"/>
            </a:endParaRPr>
          </a:p>
          <a:p>
            <a:pPr marL="0" lvl="1" indent="0">
              <a:buFont typeface="Arial" panose="020B0604020202020204" pitchFamily="34" charset="0"/>
              <a:buNone/>
            </a:pPr>
            <a:r>
              <a:rPr lang="en-GB" sz="1600">
                <a:latin typeface="Arial" panose="020B0604020202020204" pitchFamily="34" charset="0"/>
                <a:cs typeface="Arial" panose="020B0604020202020204" pitchFamily="34" charset="0"/>
              </a:rPr>
              <a:t>The activity encourages pride and ownership, turning feedback into an empowering experience for children.</a:t>
            </a:r>
          </a:p>
        </p:txBody>
      </p:sp>
      <p:sp>
        <p:nvSpPr>
          <p:cNvPr id="4" name="Title 1">
            <a:extLst>
              <a:ext uri="{FF2B5EF4-FFF2-40B4-BE49-F238E27FC236}">
                <a16:creationId xmlns:a16="http://schemas.microsoft.com/office/drawing/2014/main" id="{9880DD91-055C-2241-1F7D-CBA018C67448}"/>
              </a:ext>
            </a:extLst>
          </p:cNvPr>
          <p:cNvSpPr txBox="1">
            <a:spLocks/>
          </p:cNvSpPr>
          <p:nvPr/>
        </p:nvSpPr>
        <p:spPr>
          <a:xfrm>
            <a:off x="965201" y="660190"/>
            <a:ext cx="4792134" cy="984885"/>
          </a:xfrm>
          <a:prstGeom prst="rect">
            <a:avLst/>
          </a:prstGeom>
        </p:spPr>
        <p:txBody>
          <a:bodyPr/>
          <a:lstStyle>
            <a:lvl1pPr>
              <a:defRPr>
                <a:latin typeface="+mj-lt"/>
                <a:ea typeface="+mj-ea"/>
                <a:cs typeface="+mj-cs"/>
              </a:defRPr>
            </a:lvl1pPr>
          </a:lstStyle>
          <a:p>
            <a:pPr algn="ctr"/>
            <a:r>
              <a:rPr lang="en-GB" sz="3200" kern="0">
                <a:solidFill>
                  <a:srgbClr val="84286A"/>
                </a:solidFill>
                <a:latin typeface="Arial Rounded MT Bold" panose="020F0704030504030204" pitchFamily="34" charset="0"/>
              </a:rPr>
              <a:t>Create your own Health Rights Defender</a:t>
            </a:r>
          </a:p>
        </p:txBody>
      </p:sp>
      <p:pic>
        <p:nvPicPr>
          <p:cNvPr id="5" name="Picture 4">
            <a:extLst>
              <a:ext uri="{FF2B5EF4-FFF2-40B4-BE49-F238E27FC236}">
                <a16:creationId xmlns:a16="http://schemas.microsoft.com/office/drawing/2014/main" id="{202512DE-03EA-91D7-38E7-BCBBFC2BBAD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17" b="98478" l="4375" r="96094">
                        <a14:foregroundMark x1="4375" y1="66159" x2="16016" y2="59719"/>
                        <a14:foregroundMark x1="33750" y1="47775" x2="53203" y2="39110"/>
                        <a14:foregroundMark x1="56563" y1="28103" x2="55859" y2="20960"/>
                        <a14:foregroundMark x1="55859" y1="20960" x2="51875" y2="13583"/>
                        <a14:foregroundMark x1="51875" y1="13583" x2="50781" y2="26464"/>
                        <a14:foregroundMark x1="50781" y1="26464" x2="57656" y2="36417"/>
                        <a14:foregroundMark x1="57656" y1="36417" x2="60781" y2="36885"/>
                        <a14:foregroundMark x1="49922" y1="8899" x2="54609" y2="3981"/>
                        <a14:foregroundMark x1="54609" y1="3981" x2="63125" y2="2459"/>
                        <a14:foregroundMark x1="63125" y1="2459" x2="68438" y2="5972"/>
                        <a14:foregroundMark x1="68438" y1="5972" x2="70625" y2="8548"/>
                        <a14:foregroundMark x1="58516" y1="1991" x2="62656" y2="585"/>
                        <a14:foregroundMark x1="48125" y1="31499" x2="41719" y2="34192"/>
                        <a14:foregroundMark x1="41719" y1="34192" x2="34844" y2="42740"/>
                        <a14:foregroundMark x1="34844" y1="42740" x2="36094" y2="45082"/>
                        <a14:foregroundMark x1="34766" y1="52225" x2="26484" y2="51405"/>
                        <a14:foregroundMark x1="26484" y1="51405" x2="33594" y2="37237"/>
                        <a14:foregroundMark x1="33594" y1="37237" x2="48203" y2="29040"/>
                        <a14:foregroundMark x1="51094" y1="8899" x2="48672" y2="19789"/>
                        <a14:foregroundMark x1="48672" y1="19789" x2="51484" y2="29977"/>
                        <a14:foregroundMark x1="51484" y1="29977" x2="55313" y2="35480"/>
                        <a14:foregroundMark x1="55313" y1="35480" x2="60703" y2="37119"/>
                        <a14:foregroundMark x1="60703" y1="37119" x2="70313" y2="30094"/>
                        <a14:foregroundMark x1="70313" y1="30094" x2="72969" y2="24239"/>
                        <a14:foregroundMark x1="72969" y1="24239" x2="73203" y2="11944"/>
                        <a14:foregroundMark x1="73203" y1="11944" x2="71875" y2="8899"/>
                        <a14:foregroundMark x1="75234" y1="25410" x2="83438" y2="19789"/>
                        <a14:foregroundMark x1="83438" y1="19789" x2="92109" y2="9836"/>
                        <a14:foregroundMark x1="92109" y1="9836" x2="97734" y2="13700"/>
                        <a14:foregroundMark x1="97734" y1="13700" x2="97734" y2="23419"/>
                        <a14:foregroundMark x1="97734" y1="23419" x2="68594" y2="59368"/>
                        <a14:foregroundMark x1="68594" y1="59368" x2="64531" y2="94965"/>
                        <a14:foregroundMark x1="64531" y1="94965" x2="58516" y2="97775"/>
                        <a14:foregroundMark x1="58516" y1="97775" x2="55078" y2="93208"/>
                        <a14:foregroundMark x1="55078" y1="93208" x2="53281" y2="75059"/>
                        <a14:foregroundMark x1="53281" y1="75059" x2="47734" y2="75644"/>
                        <a14:foregroundMark x1="47734" y1="75644" x2="35156" y2="90749"/>
                        <a14:foregroundMark x1="35156" y1="90749" x2="30078" y2="88173"/>
                        <a14:foregroundMark x1="30078" y1="88173" x2="30859" y2="76815"/>
                        <a14:foregroundMark x1="30859" y1="76815" x2="52344" y2="48946"/>
                        <a14:foregroundMark x1="52344" y1="48946" x2="27500" y2="53279"/>
                        <a14:foregroundMark x1="27500" y1="53279" x2="27891" y2="46019"/>
                        <a14:foregroundMark x1="27891" y1="46019" x2="31641" y2="39578"/>
                        <a14:foregroundMark x1="31641" y1="39578" x2="31875" y2="39344"/>
                        <a14:foregroundMark x1="55703" y1="44848" x2="60313" y2="62178"/>
                        <a14:foregroundMark x1="47500" y1="63232" x2="65078" y2="52342"/>
                        <a14:foregroundMark x1="61328" y1="68384" x2="55703" y2="67096"/>
                        <a14:foregroundMark x1="55703" y1="67096" x2="41016" y2="71663"/>
                        <a14:foregroundMark x1="41016" y1="71663" x2="38125" y2="75878"/>
                        <a14:foregroundMark x1="60156" y1="70726" x2="57109" y2="85597"/>
                        <a14:foregroundMark x1="57656" y1="91803" x2="64844" y2="89696"/>
                        <a14:foregroundMark x1="64844" y1="89696" x2="65547" y2="88173"/>
                        <a14:foregroundMark x1="62734" y1="96019" x2="57344" y2="98478"/>
                        <a14:foregroundMark x1="92813" y1="9719" x2="96875" y2="13349"/>
                        <a14:foregroundMark x1="96875" y1="13349" x2="96094" y2="24005"/>
                        <a14:foregroundMark x1="96094" y1="24005" x2="95000" y2="25176"/>
                        <a14:foregroundMark x1="94453" y1="26347" x2="70313" y2="49766"/>
                        <a14:foregroundMark x1="69688" y1="50703" x2="63594" y2="50468"/>
                        <a14:foregroundMark x1="63594" y1="50468" x2="58047" y2="24941"/>
                        <a14:foregroundMark x1="58047" y1="24941" x2="59922" y2="12763"/>
                        <a14:foregroundMark x1="59922" y1="12763" x2="59688" y2="11710"/>
                        <a14:foregroundMark x1="59688" y1="11710" x2="67344" y2="15340"/>
                        <a14:foregroundMark x1="69453" y1="34426" x2="79141" y2="33138"/>
                      </a14:backgroundRemoval>
                    </a14:imgEffect>
                  </a14:imgLayer>
                </a14:imgProps>
              </a:ext>
            </a:extLst>
          </a:blip>
          <a:stretch>
            <a:fillRect/>
          </a:stretch>
        </p:blipFill>
        <p:spPr>
          <a:xfrm>
            <a:off x="-26878" y="1881051"/>
            <a:ext cx="6622412" cy="4418390"/>
          </a:xfrm>
          <a:prstGeom prst="rect">
            <a:avLst/>
          </a:prstGeom>
        </p:spPr>
      </p:pic>
      <p:pic>
        <p:nvPicPr>
          <p:cNvPr id="6" name="Picture 5">
            <a:extLst>
              <a:ext uri="{FF2B5EF4-FFF2-40B4-BE49-F238E27FC236}">
                <a16:creationId xmlns:a16="http://schemas.microsoft.com/office/drawing/2014/main" id="{3B1A6450-C21A-4FA5-B3A4-DC9516BEF2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96284">
            <a:off x="3663433" y="3666631"/>
            <a:ext cx="855862" cy="10173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silhouette of a child holding a teddy bear&#10;&#10;Description automatically generated">
            <a:extLst>
              <a:ext uri="{FF2B5EF4-FFF2-40B4-BE49-F238E27FC236}">
                <a16:creationId xmlns:a16="http://schemas.microsoft.com/office/drawing/2014/main" id="{CDB560C4-60F2-EC96-37E4-980202585E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826" y="463855"/>
            <a:ext cx="709812" cy="767170"/>
          </a:xfrm>
          <a:prstGeom prst="rect">
            <a:avLst/>
          </a:prstGeom>
        </p:spPr>
      </p:pic>
      <p:sp>
        <p:nvSpPr>
          <p:cNvPr id="9" name="Speech Bubble: Rectangle with Corners Rounded 8">
            <a:extLst>
              <a:ext uri="{FF2B5EF4-FFF2-40B4-BE49-F238E27FC236}">
                <a16:creationId xmlns:a16="http://schemas.microsoft.com/office/drawing/2014/main" id="{A26C94C0-BB2A-0965-1518-27D527EF08D4}"/>
              </a:ext>
            </a:extLst>
          </p:cNvPr>
          <p:cNvSpPr/>
          <p:nvPr/>
        </p:nvSpPr>
        <p:spPr>
          <a:xfrm>
            <a:off x="6241002" y="5939162"/>
            <a:ext cx="5513033" cy="754602"/>
          </a:xfrm>
          <a:custGeom>
            <a:avLst/>
            <a:gdLst>
              <a:gd name="csX0" fmla="*/ 0 w 5513033"/>
              <a:gd name="csY0" fmla="*/ 125770 h 754602"/>
              <a:gd name="csX1" fmla="*/ 125770 w 5513033"/>
              <a:gd name="csY1" fmla="*/ 0 h 754602"/>
              <a:gd name="csX2" fmla="*/ 774705 w 5513033"/>
              <a:gd name="csY2" fmla="*/ 0 h 754602"/>
              <a:gd name="csX3" fmla="*/ 1392738 w 5513033"/>
              <a:gd name="csY3" fmla="*/ 0 h 754602"/>
              <a:gd name="csX4" fmla="*/ 1948968 w 5513033"/>
              <a:gd name="csY4" fmla="*/ 0 h 754602"/>
              <a:gd name="csX5" fmla="*/ 2628804 w 5513033"/>
              <a:gd name="csY5" fmla="*/ 0 h 754602"/>
              <a:gd name="csX6" fmla="*/ 3215936 w 5513033"/>
              <a:gd name="csY6" fmla="*/ 0 h 754602"/>
              <a:gd name="csX7" fmla="*/ 3215936 w 5513033"/>
              <a:gd name="csY7" fmla="*/ 0 h 754602"/>
              <a:gd name="csX8" fmla="*/ 3877500 w 5513033"/>
              <a:gd name="csY8" fmla="*/ 0 h 754602"/>
              <a:gd name="csX9" fmla="*/ 4594194 w 5513033"/>
              <a:gd name="csY9" fmla="*/ 0 h 754602"/>
              <a:gd name="csX10" fmla="*/ 4982798 w 5513033"/>
              <a:gd name="csY10" fmla="*/ 0 h 754602"/>
              <a:gd name="csX11" fmla="*/ 5387263 w 5513033"/>
              <a:gd name="csY11" fmla="*/ 0 h 754602"/>
              <a:gd name="csX12" fmla="*/ 5513033 w 5513033"/>
              <a:gd name="csY12" fmla="*/ 125770 h 754602"/>
              <a:gd name="csX13" fmla="*/ 5513033 w 5513033"/>
              <a:gd name="csY13" fmla="*/ 440185 h 754602"/>
              <a:gd name="csX14" fmla="*/ 5966921 w 5513033"/>
              <a:gd name="csY14" fmla="*/ 610631 h 754602"/>
              <a:gd name="csX15" fmla="*/ 5513033 w 5513033"/>
              <a:gd name="csY15" fmla="*/ 628835 h 754602"/>
              <a:gd name="csX16" fmla="*/ 5513033 w 5513033"/>
              <a:gd name="csY16" fmla="*/ 628832 h 754602"/>
              <a:gd name="csX17" fmla="*/ 5387263 w 5513033"/>
              <a:gd name="csY17" fmla="*/ 754602 h 754602"/>
              <a:gd name="csX18" fmla="*/ 5014521 w 5513033"/>
              <a:gd name="csY18" fmla="*/ 754602 h 754602"/>
              <a:gd name="csX19" fmla="*/ 4594194 w 5513033"/>
              <a:gd name="csY19" fmla="*/ 754602 h 754602"/>
              <a:gd name="csX20" fmla="*/ 3932630 w 5513033"/>
              <a:gd name="csY20" fmla="*/ 754602 h 754602"/>
              <a:gd name="csX21" fmla="*/ 3215936 w 5513033"/>
              <a:gd name="csY21" fmla="*/ 754602 h 754602"/>
              <a:gd name="csX22" fmla="*/ 3215936 w 5513033"/>
              <a:gd name="csY22" fmla="*/ 754602 h 754602"/>
              <a:gd name="csX23" fmla="*/ 2597903 w 5513033"/>
              <a:gd name="csY23" fmla="*/ 754602 h 754602"/>
              <a:gd name="csX24" fmla="*/ 2072575 w 5513033"/>
              <a:gd name="csY24" fmla="*/ 754602 h 754602"/>
              <a:gd name="csX25" fmla="*/ 1423640 w 5513033"/>
              <a:gd name="csY25" fmla="*/ 754602 h 754602"/>
              <a:gd name="csX26" fmla="*/ 867410 w 5513033"/>
              <a:gd name="csY26" fmla="*/ 754602 h 754602"/>
              <a:gd name="csX27" fmla="*/ 125770 w 5513033"/>
              <a:gd name="csY27" fmla="*/ 754602 h 754602"/>
              <a:gd name="csX28" fmla="*/ 0 w 5513033"/>
              <a:gd name="csY28" fmla="*/ 628832 h 754602"/>
              <a:gd name="csX29" fmla="*/ 0 w 5513033"/>
              <a:gd name="csY29" fmla="*/ 628835 h 754602"/>
              <a:gd name="csX30" fmla="*/ 0 w 5513033"/>
              <a:gd name="csY30" fmla="*/ 440185 h 754602"/>
              <a:gd name="csX31" fmla="*/ 0 w 5513033"/>
              <a:gd name="csY31" fmla="*/ 440185 h 754602"/>
              <a:gd name="csX32" fmla="*/ 0 w 5513033"/>
              <a:gd name="csY32" fmla="*/ 125770 h 7546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5513033" h="754602" fill="none" extrusionOk="0">
                <a:moveTo>
                  <a:pt x="0" y="125770"/>
                </a:moveTo>
                <a:cubicBezTo>
                  <a:pt x="-4755" y="59807"/>
                  <a:pt x="57649" y="-2020"/>
                  <a:pt x="125770" y="0"/>
                </a:cubicBezTo>
                <a:cubicBezTo>
                  <a:pt x="263665" y="-16287"/>
                  <a:pt x="534625" y="-28215"/>
                  <a:pt x="774705" y="0"/>
                </a:cubicBezTo>
                <a:cubicBezTo>
                  <a:pt x="1014786" y="28215"/>
                  <a:pt x="1086101" y="16576"/>
                  <a:pt x="1392738" y="0"/>
                </a:cubicBezTo>
                <a:cubicBezTo>
                  <a:pt x="1699375" y="-16576"/>
                  <a:pt x="1831742" y="-37"/>
                  <a:pt x="1948968" y="0"/>
                </a:cubicBezTo>
                <a:cubicBezTo>
                  <a:pt x="2066194" y="37"/>
                  <a:pt x="2338018" y="2255"/>
                  <a:pt x="2628804" y="0"/>
                </a:cubicBezTo>
                <a:cubicBezTo>
                  <a:pt x="2919590" y="-2255"/>
                  <a:pt x="3073940" y="19865"/>
                  <a:pt x="3215936" y="0"/>
                </a:cubicBezTo>
                <a:lnTo>
                  <a:pt x="3215936" y="0"/>
                </a:lnTo>
                <a:cubicBezTo>
                  <a:pt x="3412175" y="17366"/>
                  <a:pt x="3611900" y="17770"/>
                  <a:pt x="3877500" y="0"/>
                </a:cubicBezTo>
                <a:cubicBezTo>
                  <a:pt x="4143100" y="-17770"/>
                  <a:pt x="4259316" y="-11629"/>
                  <a:pt x="4594194" y="0"/>
                </a:cubicBezTo>
                <a:cubicBezTo>
                  <a:pt x="4782186" y="1301"/>
                  <a:pt x="4864887" y="-17957"/>
                  <a:pt x="4982798" y="0"/>
                </a:cubicBezTo>
                <a:cubicBezTo>
                  <a:pt x="5100709" y="17957"/>
                  <a:pt x="5267912" y="-16413"/>
                  <a:pt x="5387263" y="0"/>
                </a:cubicBezTo>
                <a:cubicBezTo>
                  <a:pt x="5463428" y="8167"/>
                  <a:pt x="5501962" y="50058"/>
                  <a:pt x="5513033" y="125770"/>
                </a:cubicBezTo>
                <a:cubicBezTo>
                  <a:pt x="5507478" y="281630"/>
                  <a:pt x="5512227" y="298368"/>
                  <a:pt x="5513033" y="440185"/>
                </a:cubicBezTo>
                <a:cubicBezTo>
                  <a:pt x="5603561" y="480629"/>
                  <a:pt x="5803867" y="547471"/>
                  <a:pt x="5966921" y="610631"/>
                </a:cubicBezTo>
                <a:cubicBezTo>
                  <a:pt x="5871407" y="628374"/>
                  <a:pt x="5720071" y="625650"/>
                  <a:pt x="5513033" y="628835"/>
                </a:cubicBezTo>
                <a:lnTo>
                  <a:pt x="5513033" y="628832"/>
                </a:lnTo>
                <a:cubicBezTo>
                  <a:pt x="5502980" y="705540"/>
                  <a:pt x="5467158" y="757749"/>
                  <a:pt x="5387263" y="754602"/>
                </a:cubicBezTo>
                <a:cubicBezTo>
                  <a:pt x="5262514" y="750861"/>
                  <a:pt x="5200314" y="754042"/>
                  <a:pt x="5014521" y="754602"/>
                </a:cubicBezTo>
                <a:cubicBezTo>
                  <a:pt x="4828728" y="755162"/>
                  <a:pt x="4799993" y="759992"/>
                  <a:pt x="4594194" y="754602"/>
                </a:cubicBezTo>
                <a:cubicBezTo>
                  <a:pt x="4349263" y="769793"/>
                  <a:pt x="4090583" y="766848"/>
                  <a:pt x="3932630" y="754602"/>
                </a:cubicBezTo>
                <a:cubicBezTo>
                  <a:pt x="3774677" y="742356"/>
                  <a:pt x="3482140" y="759014"/>
                  <a:pt x="3215936" y="754602"/>
                </a:cubicBezTo>
                <a:lnTo>
                  <a:pt x="3215936" y="754602"/>
                </a:lnTo>
                <a:cubicBezTo>
                  <a:pt x="2929702" y="777789"/>
                  <a:pt x="2860154" y="737155"/>
                  <a:pt x="2597903" y="754602"/>
                </a:cubicBezTo>
                <a:cubicBezTo>
                  <a:pt x="2335652" y="772049"/>
                  <a:pt x="2227620" y="746633"/>
                  <a:pt x="2072575" y="754602"/>
                </a:cubicBezTo>
                <a:cubicBezTo>
                  <a:pt x="1917530" y="762571"/>
                  <a:pt x="1652235" y="740728"/>
                  <a:pt x="1423640" y="754602"/>
                </a:cubicBezTo>
                <a:cubicBezTo>
                  <a:pt x="1195046" y="768476"/>
                  <a:pt x="1138122" y="759293"/>
                  <a:pt x="867410" y="754602"/>
                </a:cubicBezTo>
                <a:cubicBezTo>
                  <a:pt x="596698" y="749912"/>
                  <a:pt x="473268" y="748273"/>
                  <a:pt x="125770" y="754602"/>
                </a:cubicBezTo>
                <a:cubicBezTo>
                  <a:pt x="66608" y="741214"/>
                  <a:pt x="5180" y="707007"/>
                  <a:pt x="0" y="628832"/>
                </a:cubicBezTo>
                <a:lnTo>
                  <a:pt x="0" y="628835"/>
                </a:lnTo>
                <a:cubicBezTo>
                  <a:pt x="4874" y="564072"/>
                  <a:pt x="5845" y="479154"/>
                  <a:pt x="0" y="440185"/>
                </a:cubicBezTo>
                <a:lnTo>
                  <a:pt x="0" y="440185"/>
                </a:lnTo>
                <a:cubicBezTo>
                  <a:pt x="4601" y="335206"/>
                  <a:pt x="6337" y="226123"/>
                  <a:pt x="0" y="125770"/>
                </a:cubicBezTo>
                <a:close/>
              </a:path>
              <a:path w="5513033" h="754602" stroke="0" extrusionOk="0">
                <a:moveTo>
                  <a:pt x="0" y="125770"/>
                </a:moveTo>
                <a:cubicBezTo>
                  <a:pt x="7044" y="59683"/>
                  <a:pt x="46932" y="-1610"/>
                  <a:pt x="125770" y="0"/>
                </a:cubicBezTo>
                <a:cubicBezTo>
                  <a:pt x="363590" y="1069"/>
                  <a:pt x="533619" y="-29393"/>
                  <a:pt x="743803" y="0"/>
                </a:cubicBezTo>
                <a:cubicBezTo>
                  <a:pt x="953987" y="29393"/>
                  <a:pt x="1201850" y="-26888"/>
                  <a:pt x="1392738" y="0"/>
                </a:cubicBezTo>
                <a:cubicBezTo>
                  <a:pt x="1583626" y="26888"/>
                  <a:pt x="1874554" y="-4083"/>
                  <a:pt x="2010771" y="0"/>
                </a:cubicBezTo>
                <a:cubicBezTo>
                  <a:pt x="2146988" y="4083"/>
                  <a:pt x="2430291" y="-24822"/>
                  <a:pt x="2567001" y="0"/>
                </a:cubicBezTo>
                <a:cubicBezTo>
                  <a:pt x="2703711" y="24822"/>
                  <a:pt x="3015783" y="-29966"/>
                  <a:pt x="3215936" y="0"/>
                </a:cubicBezTo>
                <a:lnTo>
                  <a:pt x="3215936" y="0"/>
                </a:lnTo>
                <a:cubicBezTo>
                  <a:pt x="3373722" y="-3216"/>
                  <a:pt x="3688085" y="9759"/>
                  <a:pt x="3918848" y="0"/>
                </a:cubicBezTo>
                <a:cubicBezTo>
                  <a:pt x="4149611" y="-9759"/>
                  <a:pt x="4262952" y="9090"/>
                  <a:pt x="4594194" y="0"/>
                </a:cubicBezTo>
                <a:cubicBezTo>
                  <a:pt x="4710465" y="3990"/>
                  <a:pt x="4871461" y="-1557"/>
                  <a:pt x="4998659" y="0"/>
                </a:cubicBezTo>
                <a:cubicBezTo>
                  <a:pt x="5125858" y="1557"/>
                  <a:pt x="5275245" y="4280"/>
                  <a:pt x="5387263" y="0"/>
                </a:cubicBezTo>
                <a:cubicBezTo>
                  <a:pt x="5454373" y="1566"/>
                  <a:pt x="5511188" y="66404"/>
                  <a:pt x="5513033" y="125770"/>
                </a:cubicBezTo>
                <a:cubicBezTo>
                  <a:pt x="5516951" y="263651"/>
                  <a:pt x="5511558" y="306414"/>
                  <a:pt x="5513033" y="440185"/>
                </a:cubicBezTo>
                <a:cubicBezTo>
                  <a:pt x="5659781" y="510657"/>
                  <a:pt x="5832168" y="562118"/>
                  <a:pt x="5966921" y="610631"/>
                </a:cubicBezTo>
                <a:cubicBezTo>
                  <a:pt x="5793604" y="613879"/>
                  <a:pt x="5606645" y="629377"/>
                  <a:pt x="5513033" y="628835"/>
                </a:cubicBezTo>
                <a:lnTo>
                  <a:pt x="5513033" y="628832"/>
                </a:lnTo>
                <a:cubicBezTo>
                  <a:pt x="5512687" y="693315"/>
                  <a:pt x="5458912" y="754016"/>
                  <a:pt x="5387263" y="754602"/>
                </a:cubicBezTo>
                <a:cubicBezTo>
                  <a:pt x="5189631" y="753267"/>
                  <a:pt x="5145238" y="772687"/>
                  <a:pt x="4990729" y="754602"/>
                </a:cubicBezTo>
                <a:cubicBezTo>
                  <a:pt x="4836220" y="736517"/>
                  <a:pt x="4684776" y="736081"/>
                  <a:pt x="4594194" y="754602"/>
                </a:cubicBezTo>
                <a:cubicBezTo>
                  <a:pt x="4423076" y="737181"/>
                  <a:pt x="4183626" y="780889"/>
                  <a:pt x="3932630" y="754602"/>
                </a:cubicBezTo>
                <a:cubicBezTo>
                  <a:pt x="3681634" y="728315"/>
                  <a:pt x="3526323" y="724254"/>
                  <a:pt x="3215936" y="754602"/>
                </a:cubicBezTo>
                <a:lnTo>
                  <a:pt x="3215936" y="754602"/>
                </a:lnTo>
                <a:cubicBezTo>
                  <a:pt x="2936694" y="783878"/>
                  <a:pt x="2713038" y="728749"/>
                  <a:pt x="2567001" y="754602"/>
                </a:cubicBezTo>
                <a:cubicBezTo>
                  <a:pt x="2420965" y="780455"/>
                  <a:pt x="2166451" y="752848"/>
                  <a:pt x="1918066" y="754602"/>
                </a:cubicBezTo>
                <a:cubicBezTo>
                  <a:pt x="1669682" y="756356"/>
                  <a:pt x="1497580" y="784301"/>
                  <a:pt x="1269131" y="754602"/>
                </a:cubicBezTo>
                <a:cubicBezTo>
                  <a:pt x="1040682" y="724903"/>
                  <a:pt x="543174" y="756620"/>
                  <a:pt x="125770" y="754602"/>
                </a:cubicBezTo>
                <a:cubicBezTo>
                  <a:pt x="65390" y="764630"/>
                  <a:pt x="-12266" y="692186"/>
                  <a:pt x="0" y="628832"/>
                </a:cubicBezTo>
                <a:lnTo>
                  <a:pt x="0" y="628835"/>
                </a:lnTo>
                <a:cubicBezTo>
                  <a:pt x="3927" y="558137"/>
                  <a:pt x="2784" y="513914"/>
                  <a:pt x="0" y="440185"/>
                </a:cubicBezTo>
                <a:lnTo>
                  <a:pt x="0" y="440185"/>
                </a:lnTo>
                <a:cubicBezTo>
                  <a:pt x="15195" y="353191"/>
                  <a:pt x="4705" y="212259"/>
                  <a:pt x="0" y="125770"/>
                </a:cubicBezTo>
                <a:close/>
              </a:path>
            </a:pathLst>
          </a:custGeom>
          <a:solidFill>
            <a:srgbClr val="84286A"/>
          </a:solidFill>
          <a:ln w="38100">
            <a:solidFill>
              <a:srgbClr val="608892"/>
            </a:solidFill>
            <a:prstDash val="sysDash"/>
            <a:extLst>
              <a:ext uri="{C807C97D-BFC1-408E-A445-0C87EB9F89A2}">
                <ask:lineSketchStyleProps xmlns:ask="http://schemas.microsoft.com/office/drawing/2018/sketchyshapes" sd="2089597803">
                  <a:prstGeom prst="wedgeRoundRectCallout">
                    <a:avLst>
                      <a:gd name="adj1" fmla="val 58233"/>
                      <a:gd name="adj2" fmla="val 30921"/>
                      <a:gd name="adj3" fmla="val 16667"/>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86399CF-A382-EFF9-9798-45C3956DB265}"/>
              </a:ext>
            </a:extLst>
          </p:cNvPr>
          <p:cNvSpPr txBox="1"/>
          <p:nvPr/>
        </p:nvSpPr>
        <p:spPr>
          <a:xfrm>
            <a:off x="6524800" y="5976275"/>
            <a:ext cx="5299969" cy="646331"/>
          </a:xfrm>
          <a:prstGeom prst="rect">
            <a:avLst/>
          </a:prstGeom>
          <a:noFill/>
        </p:spPr>
        <p:txBody>
          <a:bodyPr wrap="square" lIns="91440" tIns="45720" rIns="91440" bIns="45720" rtlCol="0" anchor="t">
            <a:spAutoFit/>
          </a:bodyPr>
          <a:lstStyle/>
          <a:p>
            <a:pPr algn="ctr"/>
            <a:r>
              <a:rPr lang="en-GB">
                <a:solidFill>
                  <a:schemeClr val="bg1"/>
                </a:solidFill>
                <a:latin typeface="Arial Rounded MT Bold"/>
              </a:rPr>
              <a:t>Send your completed Defender to </a:t>
            </a:r>
            <a:r>
              <a:rPr lang="en-GB">
                <a:solidFill>
                  <a:schemeClr val="bg1"/>
                </a:solidFill>
                <a:latin typeface="Arial Rounded MT Bold"/>
                <a:hlinkClick r:id="rId7">
                  <a:extLst>
                    <a:ext uri="{A12FA001-AC4F-418D-AE19-62706E023703}">
                      <ahyp:hlinkClr xmlns:ahyp="http://schemas.microsoft.com/office/drawing/2018/hyperlinkcolor" val="tx"/>
                    </a:ext>
                  </a:extLst>
                </a:hlinkClick>
              </a:rPr>
              <a:t>CYPHRS@childrenshealthscotland.org</a:t>
            </a:r>
            <a:r>
              <a:rPr lang="en-GB">
                <a:solidFill>
                  <a:schemeClr val="bg1"/>
                </a:solidFill>
                <a:latin typeface="Arial Rounded MT Bold"/>
              </a:rPr>
              <a:t> </a:t>
            </a:r>
          </a:p>
        </p:txBody>
      </p:sp>
    </p:spTree>
    <p:extLst>
      <p:ext uri="{BB962C8B-B14F-4D97-AF65-F5344CB8AC3E}">
        <p14:creationId xmlns:p14="http://schemas.microsoft.com/office/powerpoint/2010/main" val="3989398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3D7DAB-1D6F-8ACA-C8B7-88EC1DCCE61B}"/>
              </a:ext>
            </a:extLst>
          </p:cNvPr>
          <p:cNvSpPr txBox="1"/>
          <p:nvPr/>
        </p:nvSpPr>
        <p:spPr>
          <a:xfrm>
            <a:off x="6585358" y="645952"/>
            <a:ext cx="4798503" cy="6040115"/>
          </a:xfrm>
          <a:prstGeom prst="rect">
            <a:avLst/>
          </a:prstGeom>
          <a:noFill/>
        </p:spPr>
        <p:txBody>
          <a:bodyPr wrap="square" rtlCol="0">
            <a:spAutoFit/>
          </a:bodyPr>
          <a:lstStyle/>
          <a:p>
            <a:pPr marL="0" indent="0">
              <a:spcBef>
                <a:spcPts val="2500"/>
              </a:spcBef>
              <a:buFont typeface="Arial" panose="020B0604020202020204" pitchFamily="34" charset="0"/>
              <a:buNone/>
            </a:pPr>
            <a:r>
              <a:rPr lang="en-GB" b="1">
                <a:solidFill>
                  <a:srgbClr val="84286A"/>
                </a:solidFill>
                <a:latin typeface="Arial" panose="020B0604020202020204" pitchFamily="34" charset="0"/>
                <a:cs typeface="Arial" panose="020B0604020202020204" pitchFamily="34" charset="0"/>
              </a:rPr>
              <a:t>Interactive Health Rights Learning</a:t>
            </a:r>
          </a:p>
          <a:p>
            <a:pPr marL="0" lvl="1" indent="0">
              <a:buFont typeface="Arial" panose="020B0604020202020204" pitchFamily="34" charset="0"/>
              <a:buNone/>
            </a:pPr>
            <a:r>
              <a:rPr lang="en-GB">
                <a:latin typeface="Arial" panose="020B0604020202020204" pitchFamily="34" charset="0"/>
                <a:cs typeface="Arial" panose="020B0604020202020204" pitchFamily="34" charset="0"/>
              </a:rPr>
              <a:t>The game uses real life scenarios to help pupils understand and apply their health rights effectively.</a:t>
            </a:r>
          </a:p>
          <a:p>
            <a:pPr marL="0" indent="0">
              <a:spcBef>
                <a:spcPts val="2500"/>
              </a:spcBef>
              <a:buFont typeface="Arial" panose="020B0604020202020204" pitchFamily="34" charset="0"/>
              <a:buNone/>
            </a:pPr>
            <a:r>
              <a:rPr lang="en-GB" b="1">
                <a:solidFill>
                  <a:srgbClr val="608892"/>
                </a:solidFill>
                <a:latin typeface="Arial" panose="020B0604020202020204" pitchFamily="34" charset="0"/>
                <a:cs typeface="Arial" panose="020B0604020202020204" pitchFamily="34" charset="0"/>
              </a:rPr>
              <a:t>Problem Solving and Advocacy</a:t>
            </a:r>
          </a:p>
          <a:p>
            <a:pPr marL="0" lvl="1" indent="0">
              <a:buFont typeface="Arial" panose="020B0604020202020204" pitchFamily="34" charset="0"/>
              <a:buNone/>
            </a:pPr>
            <a:r>
              <a:rPr lang="en-GB">
                <a:latin typeface="Arial" panose="020B0604020202020204" pitchFamily="34" charset="0"/>
                <a:cs typeface="Arial" panose="020B0604020202020204" pitchFamily="34" charset="0"/>
              </a:rPr>
              <a:t>Pupils choose suitable Health Rights Defender Actions, encouraging problem-solving and learning to advocate for themselves.</a:t>
            </a:r>
          </a:p>
          <a:p>
            <a:pPr marL="0" indent="0">
              <a:spcBef>
                <a:spcPts val="2500"/>
              </a:spcBef>
              <a:buFont typeface="Arial" panose="020B0604020202020204" pitchFamily="34" charset="0"/>
              <a:buNone/>
            </a:pPr>
            <a:r>
              <a:rPr lang="en-GB" b="1">
                <a:solidFill>
                  <a:srgbClr val="84286A"/>
                </a:solidFill>
                <a:latin typeface="Arial" panose="020B0604020202020204" pitchFamily="34" charset="0"/>
                <a:cs typeface="Arial" panose="020B0604020202020204" pitchFamily="34" charset="0"/>
              </a:rPr>
              <a:t>Teamwork and Communication</a:t>
            </a:r>
          </a:p>
          <a:p>
            <a:pPr marL="0" lvl="1" indent="0">
              <a:buFont typeface="Arial" panose="020B0604020202020204" pitchFamily="34" charset="0"/>
              <a:buNone/>
            </a:pPr>
            <a:r>
              <a:rPr lang="en-GB">
                <a:latin typeface="Arial" panose="020B0604020202020204" pitchFamily="34" charset="0"/>
                <a:cs typeface="Arial" panose="020B0604020202020204" pitchFamily="34" charset="0"/>
              </a:rPr>
              <a:t>The game promotes teamwork and communication skills, suitable for both primary and secondary education settings.</a:t>
            </a:r>
          </a:p>
          <a:p>
            <a:pPr marL="0" indent="0">
              <a:spcBef>
                <a:spcPts val="2500"/>
              </a:spcBef>
              <a:buFont typeface="Arial" panose="020B0604020202020204" pitchFamily="34" charset="0"/>
              <a:buNone/>
            </a:pPr>
            <a:r>
              <a:rPr lang="en-GB" b="1">
                <a:solidFill>
                  <a:srgbClr val="608892"/>
                </a:solidFill>
                <a:latin typeface="Arial" panose="020B0604020202020204" pitchFamily="34" charset="0"/>
                <a:cs typeface="Arial" panose="020B0604020202020204" pitchFamily="34" charset="0"/>
              </a:rPr>
              <a:t>Educational Tool Adaptability</a:t>
            </a:r>
          </a:p>
          <a:p>
            <a:pPr marL="0" lvl="1" indent="0">
              <a:buFont typeface="Arial" panose="020B0604020202020204" pitchFamily="34" charset="0"/>
              <a:buNone/>
            </a:pPr>
            <a:r>
              <a:rPr lang="en-GB">
                <a:latin typeface="Arial" panose="020B0604020202020204" pitchFamily="34" charset="0"/>
                <a:cs typeface="Arial" panose="020B0604020202020204" pitchFamily="34" charset="0"/>
              </a:rPr>
              <a:t>Simple and adaptable design allows teachers to facilitate debriefs and connect learning to health rights surveys.</a:t>
            </a:r>
          </a:p>
          <a:p>
            <a:endParaRPr lang="en-GB"/>
          </a:p>
        </p:txBody>
      </p:sp>
      <p:pic>
        <p:nvPicPr>
          <p:cNvPr id="5" name="Picture 4" descr="A group of people lying down&#10;&#10;Description automatically generated">
            <a:extLst>
              <a:ext uri="{FF2B5EF4-FFF2-40B4-BE49-F238E27FC236}">
                <a16:creationId xmlns:a16="http://schemas.microsoft.com/office/drawing/2014/main" id="{6F7CF824-3C23-FC10-CADC-C656514EEB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1" b="97574" l="849" r="98666">
                        <a14:foregroundMark x1="68136" y1="30813" x2="62515" y2="26526"/>
                        <a14:foregroundMark x1="73271" y1="13587" x2="87101" y2="4408"/>
                        <a14:foregroundMark x1="77194" y1="9058" x2="68742" y2="9988"/>
                        <a14:foregroundMark x1="68742" y1="9988" x2="68257" y2="8209"/>
                        <a14:foregroundMark x1="70966" y1="7076" x2="85281" y2="1456"/>
                        <a14:foregroundMark x1="84917" y1="16377" x2="91023" y2="12859"/>
                        <a14:foregroundMark x1="85766" y1="16619" x2="82450" y2="9786"/>
                        <a14:foregroundMark x1="79660" y1="15528" x2="84432" y2="21876"/>
                        <a14:foregroundMark x1="91144" y1="25677" x2="91751" y2="27901"/>
                        <a14:foregroundMark x1="93890" y1="4772" x2="98706" y2="364"/>
                        <a14:foregroundMark x1="88678" y1="9543" x2="93890" y2="4772"/>
                        <a14:foregroundMark x1="94106" y1="4772" x2="92236" y2="6470"/>
                        <a14:foregroundMark x1="96644" y1="2467" x2="94106" y2="4772"/>
                        <a14:foregroundMark x1="92297" y1="12002" x2="90659" y2="13465"/>
                        <a14:foregroundMark x1="90920" y1="21341" x2="91063" y2="26324"/>
                        <a14:foregroundMark x1="90928" y1="21634" x2="90915" y2="21200"/>
                        <a14:foregroundMark x1="90879" y1="19926" x2="90897" y2="20542"/>
                        <a14:foregroundMark x1="91063" y1="26324" x2="87909" y2="33765"/>
                        <a14:foregroundMark x1="87909" y1="33765" x2="87586" y2="33765"/>
                        <a14:foregroundMark x1="80510" y1="28872" x2="80897" y2="28162"/>
                        <a14:foregroundMark x1="15285" y1="3073" x2="24828" y2="11605"/>
                        <a14:foregroundMark x1="4650" y1="9179" x2="7481" y2="10514"/>
                        <a14:foregroundMark x1="26567" y1="1213" x2="26567" y2="121"/>
                        <a14:foregroundMark x1="1981" y1="7076" x2="9017" y2="12050"/>
                        <a14:foregroundMark x1="9017" y1="12050" x2="9907" y2="13223"/>
                        <a14:foregroundMark x1="36595" y1="30691" x2="31581" y2="33158"/>
                        <a14:foregroundMark x1="27052" y1="20542" x2="28872" y2="19571"/>
                        <a14:foregroundMark x1="42216" y1="8451" x2="46017" y2="9786"/>
                        <a14:foregroundMark x1="40760" y1="9786" x2="42337" y2="6470"/>
                        <a14:foregroundMark x1="10877" y1="34371" x2="15042" y2="30085"/>
                        <a14:foregroundMark x1="46381" y1="48807" x2="51031" y2="45249"/>
                        <a14:foregroundMark x1="24464" y1="57986" x2="10392" y2="62394"/>
                        <a14:foregroundMark x1="10150" y1="55156" x2="15042" y2="53093"/>
                        <a14:foregroundMark x1="16660" y1="69228" x2="22281" y2="65427"/>
                        <a14:foregroundMark x1="14921" y1="93692" x2="22402" y2="88556"/>
                        <a14:foregroundMark x1="24464" y1="87101" x2="27173" y2="83542"/>
                        <a14:foregroundMark x1="19207" y1="83057" x2="18965" y2="84027"/>
                        <a14:foregroundMark x1="29478" y1="92721" x2="24343" y2="95552"/>
                        <a14:foregroundMark x1="8815" y1="97614" x2="14072" y2="95026"/>
                        <a14:foregroundMark x1="849" y1="78892" x2="2467" y2="77436"/>
                        <a14:foregroundMark x1="47715" y1="96522" x2="51395" y2="93934"/>
                        <a14:foregroundMark x1="34129" y1="24343" x2="31338" y2="27659"/>
                        <a14:foregroundMark x1="26446" y1="20421" x2="28993" y2="25556"/>
                        <a14:foregroundMark x1="29357" y1="17388" x2="32794" y2="18601"/>
                        <a14:foregroundMark x1="26082" y1="18844" x2="25192" y2="16377"/>
                        <a14:foregroundMark x1="32066" y1="29721" x2="25071" y2="24586"/>
                        <a14:foregroundMark x1="25071" y1="24586" x2="24828" y2="23494"/>
                        <a14:foregroundMark x1="23251" y1="29236" x2="29478" y2="30813"/>
                        <a14:foregroundMark x1="32188" y1="30934" x2="35746" y2="26648"/>
                        <a14:foregroundMark x1="37808" y1="20299" x2="38415" y2="19693"/>
                        <a14:foregroundMark x1="80752" y1="53700" x2="88071" y2="57501"/>
                        <a14:foregroundMark x1="78043" y1="87829" x2="78892" y2="84634"/>
                        <a14:backgroundMark x1="90416" y1="15892" x2="90780" y2="19935"/>
                        <a14:backgroundMark x1="93449" y1="4772" x2="93449" y2="4772"/>
                        <a14:backgroundMark x1="94581" y1="5014" x2="98989" y2="1456"/>
                        <a14:backgroundMark x1="93571" y1="10877" x2="92721" y2="13465"/>
                        <a14:backgroundMark x1="90902" y1="20542" x2="90902" y2="21634"/>
                        <a14:backgroundMark x1="82450" y1="26526" x2="80873" y2="28144"/>
                        <a14:backgroundMark x1="92236" y1="27901" x2="91144" y2="21876"/>
                      </a14:backgroundRemoval>
                    </a14:imgEffect>
                  </a14:imgLayer>
                </a14:imgProps>
              </a:ext>
              <a:ext uri="{28A0092B-C50C-407E-A947-70E740481C1C}">
                <a14:useLocalDpi xmlns:a14="http://schemas.microsoft.com/office/drawing/2010/main" val="0"/>
              </a:ext>
            </a:extLst>
          </a:blip>
          <a:stretch>
            <a:fillRect/>
          </a:stretch>
        </p:blipFill>
        <p:spPr>
          <a:xfrm>
            <a:off x="0" y="1275168"/>
            <a:ext cx="5780015" cy="5780015"/>
          </a:xfrm>
          <a:prstGeom prst="rect">
            <a:avLst/>
          </a:prstGeom>
        </p:spPr>
      </p:pic>
      <p:sp>
        <p:nvSpPr>
          <p:cNvPr id="6" name="Title 1">
            <a:extLst>
              <a:ext uri="{FF2B5EF4-FFF2-40B4-BE49-F238E27FC236}">
                <a16:creationId xmlns:a16="http://schemas.microsoft.com/office/drawing/2014/main" id="{C01CE74D-F4FD-0784-F0DF-AC6CC928D2B0}"/>
              </a:ext>
            </a:extLst>
          </p:cNvPr>
          <p:cNvSpPr txBox="1">
            <a:spLocks/>
          </p:cNvSpPr>
          <p:nvPr/>
        </p:nvSpPr>
        <p:spPr>
          <a:xfrm>
            <a:off x="965201" y="660190"/>
            <a:ext cx="4792134" cy="984885"/>
          </a:xfrm>
          <a:prstGeom prst="rect">
            <a:avLst/>
          </a:prstGeom>
        </p:spPr>
        <p:txBody>
          <a:bodyPr/>
          <a:lstStyle>
            <a:lvl1pPr>
              <a:defRPr>
                <a:latin typeface="+mj-lt"/>
                <a:ea typeface="+mj-ea"/>
                <a:cs typeface="+mj-cs"/>
              </a:defRPr>
            </a:lvl1pPr>
          </a:lstStyle>
          <a:p>
            <a:pPr algn="ctr"/>
            <a:r>
              <a:rPr lang="en-GB" sz="3200" kern="0">
                <a:solidFill>
                  <a:srgbClr val="84286A"/>
                </a:solidFill>
                <a:latin typeface="Arial Rounded MT Bold" panose="020F0704030504030204" pitchFamily="34" charset="0"/>
              </a:rPr>
              <a:t>Rights Quest Game</a:t>
            </a:r>
          </a:p>
        </p:txBody>
      </p:sp>
      <p:pic>
        <p:nvPicPr>
          <p:cNvPr id="7" name="Picture 6" descr="A cartoon bear wearing sunglasses and boots&#10;&#10;Description automatically generated">
            <a:extLst>
              <a:ext uri="{FF2B5EF4-FFF2-40B4-BE49-F238E27FC236}">
                <a16:creationId xmlns:a16="http://schemas.microsoft.com/office/drawing/2014/main" id="{09FD7B78-5E7D-0454-1676-5EF8407F5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1266" y="4250226"/>
            <a:ext cx="2090754" cy="2665211"/>
          </a:xfrm>
          <a:prstGeom prst="rect">
            <a:avLst/>
          </a:prstGeom>
        </p:spPr>
      </p:pic>
      <p:pic>
        <p:nvPicPr>
          <p:cNvPr id="8" name="Picture 7">
            <a:extLst>
              <a:ext uri="{FF2B5EF4-FFF2-40B4-BE49-F238E27FC236}">
                <a16:creationId xmlns:a16="http://schemas.microsoft.com/office/drawing/2014/main" id="{DBD8DE53-61E2-FDAB-CB9D-C68BF2BD47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96284">
            <a:off x="5668067" y="554363"/>
            <a:ext cx="855862" cy="1017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884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32660D-8069-B628-7351-2564C80C3B87}"/>
              </a:ext>
            </a:extLst>
          </p:cNvPr>
          <p:cNvSpPr txBox="1"/>
          <p:nvPr/>
        </p:nvSpPr>
        <p:spPr>
          <a:xfrm>
            <a:off x="1583744" y="2367171"/>
            <a:ext cx="8890826" cy="2862322"/>
          </a:xfrm>
          <a:prstGeom prst="rect">
            <a:avLst/>
          </a:prstGeom>
          <a:noFill/>
        </p:spPr>
        <p:txBody>
          <a:bodyPr wrap="square" rtlCol="0">
            <a:spAutoFit/>
          </a:bodyPr>
          <a:lstStyle/>
          <a:p>
            <a:pPr algn="ctr"/>
            <a:r>
              <a:rPr lang="en-GB" sz="6000">
                <a:solidFill>
                  <a:srgbClr val="84286A"/>
                </a:solidFill>
                <a:latin typeface="Arial Rounded MT Bold" panose="020F0704030504030204" pitchFamily="34" charset="0"/>
              </a:rPr>
              <a:t>CREATIVE EXPRESSION AND FEEDBACK</a:t>
            </a:r>
            <a:endParaRPr lang="en-GB" sz="4400">
              <a:solidFill>
                <a:srgbClr val="608892"/>
              </a:solidFill>
              <a:latin typeface="Arial Rounded MT Bold" panose="020F0704030504030204" pitchFamily="34" charset="0"/>
            </a:endParaRPr>
          </a:p>
        </p:txBody>
      </p:sp>
      <p:pic>
        <p:nvPicPr>
          <p:cNvPr id="6" name="Picture 5" descr="A close-up of a sign&#10;&#10;Description automatically generated">
            <a:extLst>
              <a:ext uri="{FF2B5EF4-FFF2-40B4-BE49-F238E27FC236}">
                <a16:creationId xmlns:a16="http://schemas.microsoft.com/office/drawing/2014/main" id="{A14C7BD4-853E-FD64-49DA-A659E0EF1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5498" y="901248"/>
            <a:ext cx="4817851" cy="1267232"/>
          </a:xfrm>
          <a:prstGeom prst="rect">
            <a:avLst/>
          </a:prstGeom>
        </p:spPr>
      </p:pic>
      <p:pic>
        <p:nvPicPr>
          <p:cNvPr id="9" name="Picture 8" descr="A cartoon of a person crossing a finish line&#10;&#10;Description automatically generated">
            <a:extLst>
              <a:ext uri="{FF2B5EF4-FFF2-40B4-BE49-F238E27FC236}">
                <a16:creationId xmlns:a16="http://schemas.microsoft.com/office/drawing/2014/main" id="{6FF8003F-4A11-6DF3-CC1D-98961169F12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3025" y1="10271" x2="44561" y2="9988"/>
                      </a14:backgroundRemoval>
                    </a14:imgEffect>
                  </a14:imgLayer>
                </a14:imgProps>
              </a:ext>
              <a:ext uri="{28A0092B-C50C-407E-A947-70E740481C1C}">
                <a14:useLocalDpi xmlns:a14="http://schemas.microsoft.com/office/drawing/2010/main" val="0"/>
              </a:ext>
            </a:extLst>
          </a:blip>
          <a:stretch>
            <a:fillRect/>
          </a:stretch>
        </p:blipFill>
        <p:spPr>
          <a:xfrm>
            <a:off x="-661671" y="2718863"/>
            <a:ext cx="4490829" cy="4490829"/>
          </a:xfrm>
          <a:prstGeom prst="rect">
            <a:avLst/>
          </a:prstGeom>
        </p:spPr>
      </p:pic>
      <p:pic>
        <p:nvPicPr>
          <p:cNvPr id="11" name="Picture 10" descr="A cartoon of a child jumping on a trampoline&#10;&#10;Description automatically generated">
            <a:extLst>
              <a:ext uri="{FF2B5EF4-FFF2-40B4-BE49-F238E27FC236}">
                <a16:creationId xmlns:a16="http://schemas.microsoft.com/office/drawing/2014/main" id="{E65A8030-666C-9BEE-65AA-223157355A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966" b="89972" l="9988" r="89972">
                        <a14:foregroundMark x1="55075" y1="12171" x2="47715" y2="26931"/>
                        <a14:foregroundMark x1="47715" y1="26931" x2="46421" y2="35018"/>
                        <a14:foregroundMark x1="46421" y1="35018" x2="46745" y2="35140"/>
                        <a14:foregroundMark x1="48403" y1="24100" x2="42661" y2="12374"/>
                        <a14:foregroundMark x1="42661" y1="12374" x2="50101" y2="7966"/>
                        <a14:foregroundMark x1="50101" y1="7966" x2="57865" y2="9988"/>
                        <a14:foregroundMark x1="57865" y1="9988" x2="59523" y2="19086"/>
                        <a14:foregroundMark x1="59523" y1="19086" x2="58674" y2="22564"/>
                        <a14:backgroundMark x1="33562" y1="71007" x2="67368" y2="79094"/>
                        <a14:backgroundMark x1="67368" y1="79094" x2="68298" y2="79984"/>
                        <a14:backgroundMark x1="68298" y1="79984" x2="27012" y2="82370"/>
                        <a14:backgroundMark x1="27012" y1="82370" x2="25475" y2="81925"/>
                        <a14:backgroundMark x1="28427" y1="78326" x2="27254" y2="77315"/>
                        <a14:backgroundMark x1="47918" y1="80510" x2="57258" y2="78447"/>
                        <a14:backgroundMark x1="59078" y1="79377" x2="54953" y2="80914"/>
                        <a14:backgroundMark x1="25718" y1="75374" x2="33158" y2="78852"/>
                        <a14:backgroundMark x1="33158" y1="78852" x2="28791" y2="77315"/>
                        <a14:backgroundMark x1="34573" y1="78973" x2="33805" y2="78447"/>
                        <a14:backgroundMark x1="51355" y1="80510" x2="57258" y2="79216"/>
                      </a14:backgroundRemoval>
                    </a14:imgEffect>
                  </a14:imgLayer>
                </a14:imgProps>
              </a:ext>
              <a:ext uri="{28A0092B-C50C-407E-A947-70E740481C1C}">
                <a14:useLocalDpi xmlns:a14="http://schemas.microsoft.com/office/drawing/2010/main" val="0"/>
              </a:ext>
            </a:extLst>
          </a:blip>
          <a:stretch>
            <a:fillRect/>
          </a:stretch>
        </p:blipFill>
        <p:spPr>
          <a:xfrm>
            <a:off x="8030308" y="-70340"/>
            <a:ext cx="6189785" cy="6189785"/>
          </a:xfrm>
          <a:prstGeom prst="rect">
            <a:avLst/>
          </a:prstGeom>
        </p:spPr>
      </p:pic>
      <p:pic>
        <p:nvPicPr>
          <p:cNvPr id="13" name="Picture 12" descr="A cartoon bear painting a picture&#10;&#10;Description automatically generated">
            <a:extLst>
              <a:ext uri="{FF2B5EF4-FFF2-40B4-BE49-F238E27FC236}">
                <a16:creationId xmlns:a16="http://schemas.microsoft.com/office/drawing/2014/main" id="{75A86750-51BC-CE84-CC2E-CA0D0DC314F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834" b="94385" l="9961" r="89893">
                        <a14:foregroundMark x1="45703" y1="85107" x2="45703" y2="91504"/>
                        <a14:foregroundMark x1="34961" y1="85742" x2="35547" y2="93408"/>
                        <a14:foregroundMark x1="35547" y1="93408" x2="34424" y2="94385"/>
                        <a14:foregroundMark x1="64258" y1="80762" x2="63965" y2="83643"/>
                        <a14:foregroundMark x1="64111" y1="4834" x2="64111" y2="6689"/>
                        <a14:foregroundMark x1="40723" y1="52148" x2="45020" y2="52539"/>
                        <a14:foregroundMark x1="32373" y1="57910" x2="33936" y2="53320"/>
                        <a14:backgroundMark x1="19678" y1="39453" x2="18359" y2="44336"/>
                        <a14:backgroundMark x1="18750" y1="38428" x2="34717" y2="36084"/>
                        <a14:backgroundMark x1="35352" y1="37256" x2="33545" y2="41064"/>
                        <a14:backgroundMark x1="18359" y1="49561" x2="16260" y2="42090"/>
                        <a14:backgroundMark x1="18604" y1="38037" x2="14551" y2="47168"/>
                        <a14:backgroundMark x1="14551" y1="47168" x2="14990" y2="47705"/>
                        <a14:backgroundMark x1="19678" y1="52686" x2="12207" y2="43506"/>
                        <a14:backgroundMark x1="12207" y1="43506" x2="11963" y2="38965"/>
                        <a14:backgroundMark x1="11963" y1="38965" x2="15625" y2="52441"/>
                        <a14:backgroundMark x1="15625" y1="52441" x2="17041" y2="53223"/>
                        <a14:backgroundMark x1="32471" y1="39355" x2="39160" y2="39063"/>
                      </a14:backgroundRemoval>
                    </a14:imgEffect>
                  </a14:imgLayer>
                </a14:imgProps>
              </a:ext>
              <a:ext uri="{28A0092B-C50C-407E-A947-70E740481C1C}">
                <a14:useLocalDpi xmlns:a14="http://schemas.microsoft.com/office/drawing/2010/main" val="0"/>
              </a:ext>
            </a:extLst>
          </a:blip>
          <a:stretch>
            <a:fillRect/>
          </a:stretch>
        </p:blipFill>
        <p:spPr>
          <a:xfrm>
            <a:off x="7507941" y="3249777"/>
            <a:ext cx="3429000" cy="3429000"/>
          </a:xfrm>
          <a:prstGeom prst="rect">
            <a:avLst/>
          </a:prstGeom>
        </p:spPr>
      </p:pic>
      <p:pic>
        <p:nvPicPr>
          <p:cNvPr id="14" name="Picture 13">
            <a:extLst>
              <a:ext uri="{FF2B5EF4-FFF2-40B4-BE49-F238E27FC236}">
                <a16:creationId xmlns:a16="http://schemas.microsoft.com/office/drawing/2014/main" id="{123A35CB-D966-59FD-3DD5-35FDCB99D4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596284">
            <a:off x="2078027" y="1023809"/>
            <a:ext cx="1312329" cy="1559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580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96B25-2DDF-D66E-2D8C-C3185DFC2358}"/>
              </a:ext>
            </a:extLst>
          </p:cNvPr>
          <p:cNvSpPr txBox="1">
            <a:spLocks/>
          </p:cNvSpPr>
          <p:nvPr/>
        </p:nvSpPr>
        <p:spPr>
          <a:xfrm>
            <a:off x="6750540" y="492298"/>
            <a:ext cx="4635499" cy="984885"/>
          </a:xfrm>
          <a:prstGeom prst="rect">
            <a:avLst/>
          </a:prstGeom>
        </p:spPr>
        <p:txBody>
          <a:bodyPr/>
          <a:lstStyle>
            <a:lvl1pPr>
              <a:defRPr>
                <a:latin typeface="+mj-lt"/>
                <a:ea typeface="+mj-ea"/>
                <a:cs typeface="+mj-cs"/>
              </a:defRPr>
            </a:lvl1pPr>
          </a:lstStyle>
          <a:p>
            <a:pPr algn="ctr"/>
            <a:r>
              <a:rPr lang="en-GB" sz="3200" kern="0">
                <a:solidFill>
                  <a:srgbClr val="84286A"/>
                </a:solidFill>
                <a:latin typeface="Arial Rounded MT Bold" panose="020F0704030504030204" pitchFamily="34" charset="0"/>
              </a:rPr>
              <a:t>Story Sparks and Draw Your Rights</a:t>
            </a:r>
          </a:p>
        </p:txBody>
      </p:sp>
      <p:sp>
        <p:nvSpPr>
          <p:cNvPr id="3" name="TextBox 2">
            <a:extLst>
              <a:ext uri="{FF2B5EF4-FFF2-40B4-BE49-F238E27FC236}">
                <a16:creationId xmlns:a16="http://schemas.microsoft.com/office/drawing/2014/main" id="{B573D895-D3E2-0C6B-3507-6019AFF78ECA}"/>
              </a:ext>
            </a:extLst>
          </p:cNvPr>
          <p:cNvSpPr txBox="1"/>
          <p:nvPr/>
        </p:nvSpPr>
        <p:spPr>
          <a:xfrm>
            <a:off x="899746" y="984741"/>
            <a:ext cx="5196254" cy="4888518"/>
          </a:xfrm>
          <a:prstGeom prst="rect">
            <a:avLst/>
          </a:prstGeom>
          <a:noFill/>
        </p:spPr>
        <p:txBody>
          <a:bodyPr wrap="square" rtlCol="0">
            <a:spAutoFit/>
          </a:bodyPr>
          <a:lstStyle/>
          <a:p>
            <a:pPr marL="0" indent="0">
              <a:spcBef>
                <a:spcPts val="2500"/>
              </a:spcBef>
              <a:buFont typeface="Arial" panose="020B0604020202020204" pitchFamily="34" charset="0"/>
              <a:buNone/>
            </a:pPr>
            <a:r>
              <a:rPr lang="en-GB" b="1">
                <a:latin typeface="Arial" panose="020B0604020202020204" pitchFamily="34" charset="0"/>
                <a:cs typeface="Arial" panose="020B0604020202020204" pitchFamily="34" charset="0"/>
              </a:rPr>
              <a:t>Story Sparks Activity</a:t>
            </a:r>
          </a:p>
          <a:p>
            <a:pPr marL="0" lvl="1" indent="0">
              <a:buFont typeface="Arial" panose="020B0604020202020204" pitchFamily="34" charset="0"/>
              <a:buNone/>
            </a:pPr>
            <a:r>
              <a:rPr lang="en-GB">
                <a:latin typeface="Arial" panose="020B0604020202020204" pitchFamily="34" charset="0"/>
                <a:cs typeface="Arial" panose="020B0604020202020204" pitchFamily="34" charset="0"/>
              </a:rPr>
              <a:t>Story Sparks uses personal storytelling prompts to encourage pupils to share experiences improving health settings and fostering empathy.</a:t>
            </a:r>
          </a:p>
          <a:p>
            <a:pPr marL="0" indent="0">
              <a:spcBef>
                <a:spcPts val="2500"/>
              </a:spcBef>
              <a:buFont typeface="Arial" panose="020B0604020202020204" pitchFamily="34" charset="0"/>
              <a:buNone/>
            </a:pPr>
            <a:r>
              <a:rPr lang="en-GB" b="1">
                <a:latin typeface="Arial" panose="020B0604020202020204" pitchFamily="34" charset="0"/>
                <a:cs typeface="Arial" panose="020B0604020202020204" pitchFamily="34" charset="0"/>
              </a:rPr>
              <a:t>Draw Your Rights Activity</a:t>
            </a:r>
          </a:p>
          <a:p>
            <a:pPr marL="0" lvl="1" indent="0">
              <a:buFont typeface="Arial" panose="020B0604020202020204" pitchFamily="34" charset="0"/>
              <a:buNone/>
            </a:pPr>
            <a:r>
              <a:rPr lang="en-GB">
                <a:latin typeface="Arial" panose="020B0604020202020204" pitchFamily="34" charset="0"/>
                <a:cs typeface="Arial" panose="020B0604020202020204" pitchFamily="34" charset="0"/>
              </a:rPr>
              <a:t>Draw Your Rights invites pupils to express experiences visually with comics, posters, and infographics, supporting non-verbal communication.</a:t>
            </a:r>
          </a:p>
          <a:p>
            <a:pPr marL="0" indent="0">
              <a:spcBef>
                <a:spcPts val="2500"/>
              </a:spcBef>
              <a:buFont typeface="Arial" panose="020B0604020202020204" pitchFamily="34" charset="0"/>
              <a:buNone/>
            </a:pPr>
            <a:r>
              <a:rPr lang="en-GB" b="1">
                <a:latin typeface="Arial" panose="020B0604020202020204" pitchFamily="34" charset="0"/>
                <a:cs typeface="Arial" panose="020B0604020202020204" pitchFamily="34" charset="0"/>
              </a:rPr>
              <a:t>Inclusive and Creative Feedback</a:t>
            </a:r>
          </a:p>
          <a:p>
            <a:pPr marL="0" lvl="1" indent="0">
              <a:buFont typeface="Arial" panose="020B0604020202020204" pitchFamily="34" charset="0"/>
              <a:buNone/>
            </a:pPr>
            <a:r>
              <a:rPr lang="en-GB">
                <a:latin typeface="Arial" panose="020B0604020202020204" pitchFamily="34" charset="0"/>
                <a:cs typeface="Arial" panose="020B0604020202020204" pitchFamily="34" charset="0"/>
              </a:rPr>
              <a:t>Combining storytelling and art makes participation fun and inclusive, ensuring every child's voice contributes to health service improvements.</a:t>
            </a:r>
          </a:p>
          <a:p>
            <a:endParaRPr lang="en-GB"/>
          </a:p>
        </p:txBody>
      </p:sp>
      <p:pic>
        <p:nvPicPr>
          <p:cNvPr id="5" name="Picture 4" descr="A child holding a drawing&#10;&#10;Description automatically generated">
            <a:extLst>
              <a:ext uri="{FF2B5EF4-FFF2-40B4-BE49-F238E27FC236}">
                <a16:creationId xmlns:a16="http://schemas.microsoft.com/office/drawing/2014/main" id="{C5F15CA1-6CA1-95B5-0524-82B0936EB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5369" y="1600200"/>
            <a:ext cx="6844812" cy="4563208"/>
          </a:xfrm>
          <a:prstGeom prst="rect">
            <a:avLst/>
          </a:prstGeom>
          <a:effectLst>
            <a:softEdge rad="635000"/>
          </a:effectLst>
        </p:spPr>
      </p:pic>
      <p:pic>
        <p:nvPicPr>
          <p:cNvPr id="6" name="Picture 5" descr="A cartoon bear painting a picture&#10;&#10;Description automatically generated">
            <a:extLst>
              <a:ext uri="{FF2B5EF4-FFF2-40B4-BE49-F238E27FC236}">
                <a16:creationId xmlns:a16="http://schemas.microsoft.com/office/drawing/2014/main" id="{225C4AFF-005D-30CD-071A-6C28B39F886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34" b="94385" l="9961" r="89893">
                        <a14:foregroundMark x1="45703" y1="85107" x2="45703" y2="91504"/>
                        <a14:foregroundMark x1="34961" y1="85742" x2="35547" y2="93408"/>
                        <a14:foregroundMark x1="35547" y1="93408" x2="34424" y2="94385"/>
                        <a14:foregroundMark x1="64258" y1="80762" x2="63965" y2="83643"/>
                        <a14:foregroundMark x1="64111" y1="4834" x2="64111" y2="6689"/>
                        <a14:foregroundMark x1="40723" y1="52148" x2="45020" y2="52539"/>
                        <a14:foregroundMark x1="32373" y1="57910" x2="33936" y2="53320"/>
                        <a14:backgroundMark x1="19678" y1="39453" x2="18359" y2="44336"/>
                        <a14:backgroundMark x1="18750" y1="38428" x2="34717" y2="36084"/>
                        <a14:backgroundMark x1="35352" y1="37256" x2="33545" y2="41064"/>
                        <a14:backgroundMark x1="18359" y1="49561" x2="16260" y2="42090"/>
                        <a14:backgroundMark x1="18604" y1="38037" x2="14551" y2="47168"/>
                        <a14:backgroundMark x1="14551" y1="47168" x2="14990" y2="47705"/>
                        <a14:backgroundMark x1="19678" y1="52686" x2="12207" y2="43506"/>
                        <a14:backgroundMark x1="12207" y1="43506" x2="11963" y2="38965"/>
                        <a14:backgroundMark x1="11963" y1="38965" x2="15625" y2="52441"/>
                        <a14:backgroundMark x1="15625" y1="52441" x2="17041" y2="53223"/>
                        <a14:backgroundMark x1="32471" y1="39355" x2="39160" y2="39063"/>
                      </a14:backgroundRemoval>
                    </a14:imgEffect>
                  </a14:imgLayer>
                </a14:imgProps>
              </a:ext>
              <a:ext uri="{28A0092B-C50C-407E-A947-70E740481C1C}">
                <a14:useLocalDpi xmlns:a14="http://schemas.microsoft.com/office/drawing/2010/main" val="0"/>
              </a:ext>
            </a:extLst>
          </a:blip>
          <a:stretch>
            <a:fillRect/>
          </a:stretch>
        </p:blipFill>
        <p:spPr>
          <a:xfrm>
            <a:off x="5315682" y="1151791"/>
            <a:ext cx="2405715" cy="2405715"/>
          </a:xfrm>
          <a:prstGeom prst="rect">
            <a:avLst/>
          </a:prstGeom>
        </p:spPr>
      </p:pic>
      <p:pic>
        <p:nvPicPr>
          <p:cNvPr id="7" name="Picture 6">
            <a:extLst>
              <a:ext uri="{FF2B5EF4-FFF2-40B4-BE49-F238E27FC236}">
                <a16:creationId xmlns:a16="http://schemas.microsoft.com/office/drawing/2014/main" id="{A9F53CDF-0BF0-C18E-CA54-B88BC38169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83856">
            <a:off x="341155" y="95018"/>
            <a:ext cx="855862" cy="1017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447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A36905-C6AA-848A-DE97-7546A91DDCDA}"/>
              </a:ext>
            </a:extLst>
          </p:cNvPr>
          <p:cNvSpPr txBox="1"/>
          <p:nvPr/>
        </p:nvSpPr>
        <p:spPr>
          <a:xfrm>
            <a:off x="791872" y="727215"/>
            <a:ext cx="10608256" cy="1107996"/>
          </a:xfrm>
          <a:prstGeom prst="rect">
            <a:avLst/>
          </a:prstGeom>
          <a:noFill/>
        </p:spPr>
        <p:txBody>
          <a:bodyPr wrap="square" rtlCol="0">
            <a:spAutoFit/>
          </a:bodyPr>
          <a:lstStyle/>
          <a:p>
            <a:pPr algn="ctr"/>
            <a:r>
              <a:rPr lang="en-GB" sz="6600">
                <a:solidFill>
                  <a:srgbClr val="84286A"/>
                </a:solidFill>
                <a:latin typeface="Arial Rounded MT Bold" panose="020F0704030504030204" pitchFamily="34" charset="0"/>
              </a:rPr>
              <a:t>TAKE THE SURVEY</a:t>
            </a:r>
            <a:endParaRPr lang="en-GB" sz="4800">
              <a:solidFill>
                <a:srgbClr val="608892"/>
              </a:solidFill>
              <a:latin typeface="Arial Rounded MT Bold" panose="020F0704030504030204" pitchFamily="34" charset="0"/>
            </a:endParaRPr>
          </a:p>
        </p:txBody>
      </p:sp>
      <p:sp>
        <p:nvSpPr>
          <p:cNvPr id="5" name="TextBox 4">
            <a:extLst>
              <a:ext uri="{FF2B5EF4-FFF2-40B4-BE49-F238E27FC236}">
                <a16:creationId xmlns:a16="http://schemas.microsoft.com/office/drawing/2014/main" id="{30775F71-59D1-004B-6F4F-5FC09A85F6CB}"/>
              </a:ext>
            </a:extLst>
          </p:cNvPr>
          <p:cNvSpPr txBox="1"/>
          <p:nvPr/>
        </p:nvSpPr>
        <p:spPr>
          <a:xfrm>
            <a:off x="1023728" y="2961861"/>
            <a:ext cx="3975653" cy="369332"/>
          </a:xfrm>
          <a:prstGeom prst="rect">
            <a:avLst/>
          </a:prstGeom>
          <a:noFill/>
        </p:spPr>
        <p:txBody>
          <a:bodyPr wrap="square" rtlCol="0">
            <a:spAutoFit/>
          </a:bodyPr>
          <a:lstStyle/>
          <a:p>
            <a:r>
              <a:rPr lang="en-GB">
                <a:solidFill>
                  <a:srgbClr val="608892"/>
                </a:solidFill>
                <a:latin typeface="Arial Rounded MT Bold" panose="020F0704030504030204" pitchFamily="34" charset="0"/>
              </a:rPr>
              <a:t>CHILDREN AND YOUNG PEOPLE</a:t>
            </a:r>
          </a:p>
        </p:txBody>
      </p:sp>
      <p:sp>
        <p:nvSpPr>
          <p:cNvPr id="6" name="TextBox 5">
            <a:extLst>
              <a:ext uri="{FF2B5EF4-FFF2-40B4-BE49-F238E27FC236}">
                <a16:creationId xmlns:a16="http://schemas.microsoft.com/office/drawing/2014/main" id="{DDAE68A9-73B1-3D29-4328-90199CD1D963}"/>
              </a:ext>
            </a:extLst>
          </p:cNvPr>
          <p:cNvSpPr txBox="1"/>
          <p:nvPr/>
        </p:nvSpPr>
        <p:spPr>
          <a:xfrm>
            <a:off x="6632710" y="2961861"/>
            <a:ext cx="4767418" cy="369332"/>
          </a:xfrm>
          <a:prstGeom prst="rect">
            <a:avLst/>
          </a:prstGeom>
          <a:noFill/>
        </p:spPr>
        <p:txBody>
          <a:bodyPr wrap="square" rtlCol="0">
            <a:spAutoFit/>
          </a:bodyPr>
          <a:lstStyle/>
          <a:p>
            <a:pPr algn="ctr"/>
            <a:r>
              <a:rPr lang="en-GB">
                <a:solidFill>
                  <a:srgbClr val="608892"/>
                </a:solidFill>
                <a:latin typeface="Arial Rounded MT Bold" panose="020F0704030504030204" pitchFamily="34" charset="0"/>
              </a:rPr>
              <a:t>TEACHER/ TEACHING SUPPORT STAFF</a:t>
            </a:r>
          </a:p>
        </p:txBody>
      </p:sp>
      <p:cxnSp>
        <p:nvCxnSpPr>
          <p:cNvPr id="8" name="Connector: Curved 7">
            <a:extLst>
              <a:ext uri="{FF2B5EF4-FFF2-40B4-BE49-F238E27FC236}">
                <a16:creationId xmlns:a16="http://schemas.microsoft.com/office/drawing/2014/main" id="{9E4A49BC-9035-61F1-5E78-6747C28B2906}"/>
              </a:ext>
            </a:extLst>
          </p:cNvPr>
          <p:cNvCxnSpPr>
            <a:stCxn id="5" idx="1"/>
          </p:cNvCxnSpPr>
          <p:nvPr/>
        </p:nvCxnSpPr>
        <p:spPr>
          <a:xfrm rot="10800000" flipH="1" flipV="1">
            <a:off x="1023727" y="3146526"/>
            <a:ext cx="546655" cy="530951"/>
          </a:xfrm>
          <a:prstGeom prst="curvedConnector3">
            <a:avLst>
              <a:gd name="adj1" fmla="val -41818"/>
            </a:avLst>
          </a:prstGeom>
          <a:ln w="76200">
            <a:solidFill>
              <a:srgbClr val="84286A"/>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28845CB9-7AE4-9DE8-AAF9-AA32CB164847}"/>
              </a:ext>
            </a:extLst>
          </p:cNvPr>
          <p:cNvCxnSpPr/>
          <p:nvPr/>
        </p:nvCxnSpPr>
        <p:spPr>
          <a:xfrm rot="10800000" flipH="1" flipV="1">
            <a:off x="6780641" y="3163524"/>
            <a:ext cx="546655" cy="530951"/>
          </a:xfrm>
          <a:prstGeom prst="curvedConnector3">
            <a:avLst>
              <a:gd name="adj1" fmla="val -41818"/>
            </a:avLst>
          </a:prstGeom>
          <a:ln w="76200">
            <a:solidFill>
              <a:srgbClr val="84286A"/>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descr="A qr code with black squares&#10;&#10;AI-generated content may be incorrect.">
            <a:extLst>
              <a:ext uri="{FF2B5EF4-FFF2-40B4-BE49-F238E27FC236}">
                <a16:creationId xmlns:a16="http://schemas.microsoft.com/office/drawing/2014/main" id="{0EE348A5-E200-1CED-695A-AE2A234F6C07}"/>
              </a:ext>
            </a:extLst>
          </p:cNvPr>
          <p:cNvPicPr>
            <a:picLocks noChangeAspect="1"/>
          </p:cNvPicPr>
          <p:nvPr/>
        </p:nvPicPr>
        <p:blipFill>
          <a:blip r:embed="rId3"/>
          <a:stretch>
            <a:fillRect/>
          </a:stretch>
        </p:blipFill>
        <p:spPr>
          <a:xfrm>
            <a:off x="1955800" y="3429000"/>
            <a:ext cx="1752600" cy="1714500"/>
          </a:xfrm>
          <a:prstGeom prst="rect">
            <a:avLst/>
          </a:prstGeom>
        </p:spPr>
      </p:pic>
      <p:pic>
        <p:nvPicPr>
          <p:cNvPr id="4" name="Picture 3" descr="A qr code with black squares&#10;&#10;AI-generated content may be incorrect.">
            <a:extLst>
              <a:ext uri="{FF2B5EF4-FFF2-40B4-BE49-F238E27FC236}">
                <a16:creationId xmlns:a16="http://schemas.microsoft.com/office/drawing/2014/main" id="{7B57067F-E901-DE74-5063-EF06A5A65399}"/>
              </a:ext>
            </a:extLst>
          </p:cNvPr>
          <p:cNvPicPr>
            <a:picLocks noChangeAspect="1"/>
          </p:cNvPicPr>
          <p:nvPr/>
        </p:nvPicPr>
        <p:blipFill>
          <a:blip r:embed="rId4"/>
          <a:stretch>
            <a:fillRect/>
          </a:stretch>
        </p:blipFill>
        <p:spPr>
          <a:xfrm>
            <a:off x="8153400" y="3429000"/>
            <a:ext cx="1739900" cy="1714500"/>
          </a:xfrm>
          <a:prstGeom prst="rect">
            <a:avLst/>
          </a:prstGeom>
        </p:spPr>
      </p:pic>
    </p:spTree>
    <p:extLst>
      <p:ext uri="{BB962C8B-B14F-4D97-AF65-F5344CB8AC3E}">
        <p14:creationId xmlns:p14="http://schemas.microsoft.com/office/powerpoint/2010/main" val="2667992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E72909-D78F-AAE4-94D9-0F00DDDB1D48}"/>
              </a:ext>
            </a:extLst>
          </p:cNvPr>
          <p:cNvSpPr txBox="1"/>
          <p:nvPr/>
        </p:nvSpPr>
        <p:spPr>
          <a:xfrm>
            <a:off x="1573975" y="2367171"/>
            <a:ext cx="8890826" cy="1754326"/>
          </a:xfrm>
          <a:prstGeom prst="rect">
            <a:avLst/>
          </a:prstGeom>
          <a:noFill/>
        </p:spPr>
        <p:txBody>
          <a:bodyPr wrap="square" rtlCol="0">
            <a:spAutoFit/>
          </a:bodyPr>
          <a:lstStyle/>
          <a:p>
            <a:pPr algn="ctr"/>
            <a:r>
              <a:rPr lang="en-GB" sz="5400">
                <a:solidFill>
                  <a:srgbClr val="84286A"/>
                </a:solidFill>
                <a:latin typeface="Arial Rounded MT Bold" panose="020F0704030504030204" pitchFamily="34" charset="0"/>
              </a:rPr>
              <a:t>UNDERSTANDING YOUR HEALTH RIGHTS</a:t>
            </a:r>
            <a:endParaRPr lang="en-GB" sz="4000">
              <a:solidFill>
                <a:srgbClr val="608892"/>
              </a:solidFill>
              <a:latin typeface="Arial Rounded MT Bold" panose="020F0704030504030204" pitchFamily="34" charset="0"/>
            </a:endParaRPr>
          </a:p>
        </p:txBody>
      </p:sp>
      <p:pic>
        <p:nvPicPr>
          <p:cNvPr id="8" name="Picture 7" descr="A person flying a kite&#10;&#10;Description automatically generated">
            <a:extLst>
              <a:ext uri="{FF2B5EF4-FFF2-40B4-BE49-F238E27FC236}">
                <a16:creationId xmlns:a16="http://schemas.microsoft.com/office/drawing/2014/main" id="{20C9E0A7-7488-2C98-F51D-807C9CFF34F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4" b="97777" l="9984" r="89962">
                        <a14:foregroundMark x1="21613" y1="18230" x2="22820" y2="14673"/>
                        <a14:foregroundMark x1="21613" y1="19685" x2="21448" y2="21180"/>
                        <a14:foregroundMark x1="41525" y1="84155" x2="37630" y2="91633"/>
                        <a14:foregroundMark x1="37630" y1="91633" x2="37521" y2="91714"/>
                        <a14:foregroundMark x1="28250" y1="97777" x2="29457" y2="85934"/>
                        <a14:foregroundMark x1="67526" y1="60428" x2="67087" y2="59418"/>
                        <a14:backgroundMark x1="31706" y1="14228" x2="41360" y2="29790"/>
                        <a14:backgroundMark x1="23862" y1="35853" x2="25453" y2="39410"/>
                      </a14:backgroundRemoval>
                    </a14:imgEffect>
                  </a14:imgLayer>
                </a14:imgProps>
              </a:ext>
              <a:ext uri="{28A0092B-C50C-407E-A947-70E740481C1C}">
                <a14:useLocalDpi xmlns:a14="http://schemas.microsoft.com/office/drawing/2010/main" val="0"/>
              </a:ext>
            </a:extLst>
          </a:blip>
          <a:stretch>
            <a:fillRect/>
          </a:stretch>
        </p:blipFill>
        <p:spPr>
          <a:xfrm>
            <a:off x="-615477" y="416560"/>
            <a:ext cx="4744305" cy="6441440"/>
          </a:xfrm>
          <a:prstGeom prst="rect">
            <a:avLst/>
          </a:prstGeom>
        </p:spPr>
      </p:pic>
      <p:pic>
        <p:nvPicPr>
          <p:cNvPr id="10" name="Picture 9" descr="A cartoon of a child holding a spinner&#10;&#10;Description automatically generated">
            <a:extLst>
              <a:ext uri="{FF2B5EF4-FFF2-40B4-BE49-F238E27FC236}">
                <a16:creationId xmlns:a16="http://schemas.microsoft.com/office/drawing/2014/main" id="{A0BAB9AE-8645-3458-A333-F50231FB115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2" b="99556" l="9972" r="89988">
                        <a14:foregroundMark x1="40533" y1="87404" x2="45539" y2="94388"/>
                        <a14:foregroundMark x1="28058" y1="91724" x2="28946" y2="97618"/>
                        <a14:foregroundMark x1="40371" y1="40735" x2="42309" y2="42390"/>
                        <a14:foregroundMark x1="54905" y1="41623" x2="51635" y2="38797"/>
                        <a14:foregroundMark x1="37990" y1="98385" x2="47477" y2="97820"/>
                        <a14:foregroundMark x1="47477" y1="97820" x2="49415" y2="97941"/>
                        <a14:foregroundMark x1="28825" y1="99556" x2="27493" y2="96730"/>
                      </a14:backgroundRemoval>
                    </a14:imgEffect>
                  </a14:imgLayer>
                </a14:imgProps>
              </a:ext>
              <a:ext uri="{28A0092B-C50C-407E-A947-70E740481C1C}">
                <a14:useLocalDpi xmlns:a14="http://schemas.microsoft.com/office/drawing/2010/main" val="0"/>
              </a:ext>
            </a:extLst>
          </a:blip>
          <a:stretch>
            <a:fillRect/>
          </a:stretch>
        </p:blipFill>
        <p:spPr>
          <a:xfrm flipH="1">
            <a:off x="8519161" y="2367171"/>
            <a:ext cx="4495799" cy="4495799"/>
          </a:xfrm>
          <a:prstGeom prst="rect">
            <a:avLst/>
          </a:prstGeom>
        </p:spPr>
      </p:pic>
      <p:pic>
        <p:nvPicPr>
          <p:cNvPr id="12" name="Picture 11" descr="A cartoon of a bear wearing a mask and boots&#10;&#10;Description automatically generated">
            <a:extLst>
              <a:ext uri="{FF2B5EF4-FFF2-40B4-BE49-F238E27FC236}">
                <a16:creationId xmlns:a16="http://schemas.microsoft.com/office/drawing/2014/main" id="{CE73F3C7-602A-4004-8901-64A2CFD52C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9161" y="121929"/>
            <a:ext cx="2273436" cy="2371671"/>
          </a:xfrm>
          <a:prstGeom prst="rect">
            <a:avLst/>
          </a:prstGeom>
        </p:spPr>
      </p:pic>
      <p:pic>
        <p:nvPicPr>
          <p:cNvPr id="13" name="Picture 12">
            <a:extLst>
              <a:ext uri="{FF2B5EF4-FFF2-40B4-BE49-F238E27FC236}">
                <a16:creationId xmlns:a16="http://schemas.microsoft.com/office/drawing/2014/main" id="{D49AC828-8732-6166-B648-EA560268EA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7297" y="4347337"/>
            <a:ext cx="1761705" cy="20941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lose-up of a sign&#10;&#10;Description automatically generated">
            <a:extLst>
              <a:ext uri="{FF2B5EF4-FFF2-40B4-BE49-F238E27FC236}">
                <a16:creationId xmlns:a16="http://schemas.microsoft.com/office/drawing/2014/main" id="{E13B0034-B84E-DDB2-F125-12E1E0D69D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75498" y="901248"/>
            <a:ext cx="4817851" cy="1267232"/>
          </a:xfrm>
          <a:prstGeom prst="rect">
            <a:avLst/>
          </a:prstGeom>
        </p:spPr>
      </p:pic>
    </p:spTree>
    <p:extLst>
      <p:ext uri="{BB962C8B-B14F-4D97-AF65-F5344CB8AC3E}">
        <p14:creationId xmlns:p14="http://schemas.microsoft.com/office/powerpoint/2010/main" val="4157405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7BE079-7FE6-56B0-0144-02B21EA9E79D}"/>
              </a:ext>
            </a:extLst>
          </p:cNvPr>
          <p:cNvSpPr txBox="1"/>
          <p:nvPr/>
        </p:nvSpPr>
        <p:spPr>
          <a:xfrm>
            <a:off x="586409" y="727215"/>
            <a:ext cx="10813719" cy="923330"/>
          </a:xfrm>
          <a:prstGeom prst="rect">
            <a:avLst/>
          </a:prstGeom>
          <a:noFill/>
        </p:spPr>
        <p:txBody>
          <a:bodyPr wrap="square" rtlCol="0">
            <a:spAutoFit/>
          </a:bodyPr>
          <a:lstStyle/>
          <a:p>
            <a:pPr algn="ctr"/>
            <a:r>
              <a:rPr lang="en-GB" sz="5400">
                <a:solidFill>
                  <a:srgbClr val="84286A"/>
                </a:solidFill>
                <a:latin typeface="Arial Rounded MT Bold" panose="020F0704030504030204" pitchFamily="34" charset="0"/>
              </a:rPr>
              <a:t>SEND US WHAT YOU’VE DONE</a:t>
            </a:r>
            <a:endParaRPr lang="en-GB" sz="4000">
              <a:solidFill>
                <a:srgbClr val="608892"/>
              </a:solidFill>
              <a:latin typeface="Arial Rounded MT Bold" panose="020F0704030504030204" pitchFamily="34" charset="0"/>
            </a:endParaRPr>
          </a:p>
        </p:txBody>
      </p:sp>
      <p:sp>
        <p:nvSpPr>
          <p:cNvPr id="6" name="TextBox 5">
            <a:extLst>
              <a:ext uri="{FF2B5EF4-FFF2-40B4-BE49-F238E27FC236}">
                <a16:creationId xmlns:a16="http://schemas.microsoft.com/office/drawing/2014/main" id="{8C0942EC-AF25-FC28-ACD9-043327B87210}"/>
              </a:ext>
            </a:extLst>
          </p:cNvPr>
          <p:cNvSpPr txBox="1"/>
          <p:nvPr/>
        </p:nvSpPr>
        <p:spPr>
          <a:xfrm>
            <a:off x="1335156" y="2047462"/>
            <a:ext cx="9521687" cy="707886"/>
          </a:xfrm>
          <a:prstGeom prst="rect">
            <a:avLst/>
          </a:prstGeom>
          <a:noFill/>
        </p:spPr>
        <p:txBody>
          <a:bodyPr wrap="square" rtlCol="0">
            <a:spAutoFit/>
          </a:bodyPr>
          <a:lstStyle/>
          <a:p>
            <a:pPr algn="ctr"/>
            <a:r>
              <a:rPr lang="en-GB" sz="2000">
                <a:solidFill>
                  <a:srgbClr val="608892"/>
                </a:solidFill>
                <a:latin typeface="Arial Rounded MT Bold" panose="020F0704030504030204" pitchFamily="34" charset="0"/>
              </a:rPr>
              <a:t>Join our Health Rights Defenders. </a:t>
            </a:r>
          </a:p>
          <a:p>
            <a:pPr algn="ctr"/>
            <a:r>
              <a:rPr lang="en-GB" sz="2000">
                <a:solidFill>
                  <a:srgbClr val="608892"/>
                </a:solidFill>
                <a:latin typeface="Arial Rounded MT Bold" panose="020F0704030504030204" pitchFamily="34" charset="0"/>
              </a:rPr>
              <a:t>Your class can get a Health Rights Defender Bear, Badge and Certificate.</a:t>
            </a:r>
            <a:r>
              <a:rPr lang="en-GB" sz="2000"/>
              <a:t> </a:t>
            </a:r>
          </a:p>
        </p:txBody>
      </p:sp>
      <p:sp>
        <p:nvSpPr>
          <p:cNvPr id="7" name="TextBox 6">
            <a:extLst>
              <a:ext uri="{FF2B5EF4-FFF2-40B4-BE49-F238E27FC236}">
                <a16:creationId xmlns:a16="http://schemas.microsoft.com/office/drawing/2014/main" id="{59BF48F8-BF9B-69FF-6041-0E77CDEEF2D4}"/>
              </a:ext>
            </a:extLst>
          </p:cNvPr>
          <p:cNvSpPr txBox="1"/>
          <p:nvPr/>
        </p:nvSpPr>
        <p:spPr>
          <a:xfrm>
            <a:off x="2017643" y="3133157"/>
            <a:ext cx="8289235" cy="1938992"/>
          </a:xfrm>
          <a:prstGeom prst="rect">
            <a:avLst/>
          </a:prstGeom>
          <a:noFill/>
        </p:spPr>
        <p:txBody>
          <a:bodyPr wrap="square" rtlCol="0">
            <a:spAutoFit/>
          </a:bodyPr>
          <a:lstStyle/>
          <a:p>
            <a:pPr algn="ctr"/>
            <a:r>
              <a:rPr lang="en-GB" sz="2400">
                <a:solidFill>
                  <a:srgbClr val="84286A"/>
                </a:solidFill>
                <a:latin typeface="Arial Rounded MT Bold" panose="020F0704030504030204" pitchFamily="34" charset="0"/>
              </a:rPr>
              <a:t>EMAIL: </a:t>
            </a:r>
            <a:r>
              <a:rPr lang="en-GB" sz="2400">
                <a:solidFill>
                  <a:srgbClr val="84286A"/>
                </a:solidFill>
                <a:latin typeface="Arial Rounded MT Bold" panose="020F0704030504030204" pitchFamily="34" charset="0"/>
                <a:hlinkClick r:id="rId2">
                  <a:extLst>
                    <a:ext uri="{A12FA001-AC4F-418D-AE19-62706E023703}">
                      <ahyp:hlinkClr xmlns:ahyp="http://schemas.microsoft.com/office/drawing/2018/hyperlinkcolor" val="tx"/>
                    </a:ext>
                  </a:extLst>
                </a:hlinkClick>
              </a:rPr>
              <a:t>CYPHRS@childrenshealthscotland.org</a:t>
            </a:r>
            <a:r>
              <a:rPr lang="en-GB" sz="2400">
                <a:solidFill>
                  <a:srgbClr val="84286A"/>
                </a:solidFill>
                <a:latin typeface="Arial Rounded MT Bold" panose="020F0704030504030204" pitchFamily="34" charset="0"/>
              </a:rPr>
              <a:t> </a:t>
            </a:r>
          </a:p>
          <a:p>
            <a:pPr algn="ctr"/>
            <a:endParaRPr lang="en-GB" sz="2400">
              <a:solidFill>
                <a:srgbClr val="84286A"/>
              </a:solidFill>
              <a:latin typeface="Arial Rounded MT Bold" panose="020F0704030504030204" pitchFamily="34" charset="0"/>
            </a:endParaRPr>
          </a:p>
          <a:p>
            <a:pPr algn="ctr"/>
            <a:r>
              <a:rPr lang="en-GB" sz="2400">
                <a:solidFill>
                  <a:srgbClr val="84286A"/>
                </a:solidFill>
                <a:latin typeface="Arial Rounded MT Bold" panose="020F0704030504030204" pitchFamily="34" charset="0"/>
              </a:rPr>
              <a:t>With your School Name, Area, Health Board and number of CYP who’ve taken part. Also, what year you are in.</a:t>
            </a:r>
          </a:p>
        </p:txBody>
      </p:sp>
      <p:pic>
        <p:nvPicPr>
          <p:cNvPr id="8" name="Picture 7">
            <a:extLst>
              <a:ext uri="{FF2B5EF4-FFF2-40B4-BE49-F238E27FC236}">
                <a16:creationId xmlns:a16="http://schemas.microsoft.com/office/drawing/2014/main" id="{EE3DD10E-4250-07EF-06DC-122DAB177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96284">
            <a:off x="10200677" y="2842671"/>
            <a:ext cx="1312329" cy="15599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artoon of a bear wearing a mask and boots&#10;&#10;Description automatically generated">
            <a:extLst>
              <a:ext uri="{FF2B5EF4-FFF2-40B4-BE49-F238E27FC236}">
                <a16:creationId xmlns:a16="http://schemas.microsoft.com/office/drawing/2014/main" id="{6E6B267A-AC41-2D7D-E222-BE1B6A9BD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438" y="4102653"/>
            <a:ext cx="2273436" cy="2371671"/>
          </a:xfrm>
          <a:prstGeom prst="rect">
            <a:avLst/>
          </a:prstGeom>
        </p:spPr>
      </p:pic>
      <p:pic>
        <p:nvPicPr>
          <p:cNvPr id="10" name="Picture 9" descr="A close-up of a sign&#10;&#10;Description automatically generated">
            <a:extLst>
              <a:ext uri="{FF2B5EF4-FFF2-40B4-BE49-F238E27FC236}">
                <a16:creationId xmlns:a16="http://schemas.microsoft.com/office/drawing/2014/main" id="{EB3879E3-0755-791E-7E73-C7DB84D637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3334" y="5072149"/>
            <a:ext cx="4817851" cy="1267232"/>
          </a:xfrm>
          <a:prstGeom prst="rect">
            <a:avLst/>
          </a:prstGeom>
        </p:spPr>
      </p:pic>
    </p:spTree>
    <p:extLst>
      <p:ext uri="{BB962C8B-B14F-4D97-AF65-F5344CB8AC3E}">
        <p14:creationId xmlns:p14="http://schemas.microsoft.com/office/powerpoint/2010/main" val="2912405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oster with a diagram of a group of people&#10;&#10;Description automatically generated">
            <a:extLst>
              <a:ext uri="{FF2B5EF4-FFF2-40B4-BE49-F238E27FC236}">
                <a16:creationId xmlns:a16="http://schemas.microsoft.com/office/drawing/2014/main" id="{B95AD9CD-3690-F071-1A8B-BC5D5CF98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4145" y="985428"/>
            <a:ext cx="8078534" cy="48871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ilhouette of a child holding a teddy bear&#10;&#10;Description automatically generated">
            <a:extLst>
              <a:ext uri="{FF2B5EF4-FFF2-40B4-BE49-F238E27FC236}">
                <a16:creationId xmlns:a16="http://schemas.microsoft.com/office/drawing/2014/main" id="{4179EA8D-D3D1-0CB4-1BB6-45DD54E79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826" y="500431"/>
            <a:ext cx="1201319" cy="1298394"/>
          </a:xfrm>
          <a:prstGeom prst="rect">
            <a:avLst/>
          </a:prstGeom>
        </p:spPr>
      </p:pic>
    </p:spTree>
    <p:extLst>
      <p:ext uri="{BB962C8B-B14F-4D97-AF65-F5344CB8AC3E}">
        <p14:creationId xmlns:p14="http://schemas.microsoft.com/office/powerpoint/2010/main" val="3121889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EDEFA-FFC7-8249-3EFE-DAFF874EA9CF}"/>
              </a:ext>
            </a:extLst>
          </p:cNvPr>
          <p:cNvSpPr>
            <a:spLocks noGrp="1"/>
          </p:cNvSpPr>
          <p:nvPr>
            <p:ph type="title"/>
          </p:nvPr>
        </p:nvSpPr>
        <p:spPr>
          <a:xfrm>
            <a:off x="1170905" y="691608"/>
            <a:ext cx="3592481" cy="984885"/>
          </a:xfrm>
        </p:spPr>
        <p:txBody>
          <a:bodyPr/>
          <a:lstStyle/>
          <a:p>
            <a:r>
              <a:rPr lang="en-GB" sz="3200">
                <a:latin typeface="Arial Rounded MT Bold" panose="020F0704030504030204" pitchFamily="34" charset="0"/>
              </a:rPr>
              <a:t>What is a right?</a:t>
            </a:r>
          </a:p>
        </p:txBody>
      </p:sp>
      <p:sp>
        <p:nvSpPr>
          <p:cNvPr id="4" name="Speech Bubble: Rectangle with Corners Rounded 3">
            <a:extLst>
              <a:ext uri="{FF2B5EF4-FFF2-40B4-BE49-F238E27FC236}">
                <a16:creationId xmlns:a16="http://schemas.microsoft.com/office/drawing/2014/main" id="{C2CFC9CC-7FBF-6809-EBC6-7FF63D2F8220}"/>
              </a:ext>
            </a:extLst>
          </p:cNvPr>
          <p:cNvSpPr/>
          <p:nvPr/>
        </p:nvSpPr>
        <p:spPr>
          <a:xfrm>
            <a:off x="744279" y="1234966"/>
            <a:ext cx="4016907" cy="4388068"/>
          </a:xfrm>
          <a:custGeom>
            <a:avLst/>
            <a:gdLst>
              <a:gd name="csX0" fmla="*/ 0 w 4016907"/>
              <a:gd name="csY0" fmla="*/ 669498 h 4388068"/>
              <a:gd name="csX1" fmla="*/ 669498 w 4016907"/>
              <a:gd name="csY1" fmla="*/ 0 h 4388068"/>
              <a:gd name="csX2" fmla="*/ 669485 w 4016907"/>
              <a:gd name="csY2" fmla="*/ 0 h 4388068"/>
              <a:gd name="csX3" fmla="*/ 669485 w 4016907"/>
              <a:gd name="csY3" fmla="*/ 0 h 4388068"/>
              <a:gd name="csX4" fmla="*/ 1141471 w 4016907"/>
              <a:gd name="csY4" fmla="*/ 0 h 4388068"/>
              <a:gd name="csX5" fmla="*/ 1673711 w 4016907"/>
              <a:gd name="csY5" fmla="*/ 0 h 4388068"/>
              <a:gd name="csX6" fmla="*/ 2198136 w 4016907"/>
              <a:gd name="csY6" fmla="*/ 0 h 4388068"/>
              <a:gd name="csX7" fmla="*/ 2756036 w 4016907"/>
              <a:gd name="csY7" fmla="*/ 0 h 4388068"/>
              <a:gd name="csX8" fmla="*/ 3347409 w 4016907"/>
              <a:gd name="csY8" fmla="*/ 0 h 4388068"/>
              <a:gd name="csX9" fmla="*/ 4016907 w 4016907"/>
              <a:gd name="csY9" fmla="*/ 669498 h 4388068"/>
              <a:gd name="csX10" fmla="*/ 4016907 w 4016907"/>
              <a:gd name="csY10" fmla="*/ 1261763 h 4388068"/>
              <a:gd name="csX11" fmla="*/ 4016907 w 4016907"/>
              <a:gd name="csY11" fmla="*/ 1872930 h 4388068"/>
              <a:gd name="csX12" fmla="*/ 4016907 w 4016907"/>
              <a:gd name="csY12" fmla="*/ 2559706 h 4388068"/>
              <a:gd name="csX13" fmla="*/ 4016907 w 4016907"/>
              <a:gd name="csY13" fmla="*/ 2559706 h 4388068"/>
              <a:gd name="csX14" fmla="*/ 4016907 w 4016907"/>
              <a:gd name="csY14" fmla="*/ 3086274 h 4388068"/>
              <a:gd name="csX15" fmla="*/ 4016907 w 4016907"/>
              <a:gd name="csY15" fmla="*/ 3656723 h 4388068"/>
              <a:gd name="csX16" fmla="*/ 4016907 w 4016907"/>
              <a:gd name="csY16" fmla="*/ 3718570 h 4388068"/>
              <a:gd name="csX17" fmla="*/ 3347409 w 4016907"/>
              <a:gd name="csY17" fmla="*/ 4388068 h 4388068"/>
              <a:gd name="csX18" fmla="*/ 2822984 w 4016907"/>
              <a:gd name="csY18" fmla="*/ 4388068 h 4388068"/>
              <a:gd name="csX19" fmla="*/ 2265084 w 4016907"/>
              <a:gd name="csY19" fmla="*/ 4388068 h 4388068"/>
              <a:gd name="csX20" fmla="*/ 1673711 w 4016907"/>
              <a:gd name="csY20" fmla="*/ 4388068 h 4388068"/>
              <a:gd name="csX21" fmla="*/ 1161556 w 4016907"/>
              <a:gd name="csY21" fmla="*/ 4388068 h 4388068"/>
              <a:gd name="csX22" fmla="*/ 669485 w 4016907"/>
              <a:gd name="csY22" fmla="*/ 4388068 h 4388068"/>
              <a:gd name="csX23" fmla="*/ 669485 w 4016907"/>
              <a:gd name="csY23" fmla="*/ 4388068 h 4388068"/>
              <a:gd name="csX24" fmla="*/ 669498 w 4016907"/>
              <a:gd name="csY24" fmla="*/ 4388068 h 4388068"/>
              <a:gd name="csX25" fmla="*/ 0 w 4016907"/>
              <a:gd name="csY25" fmla="*/ 3718570 h 4388068"/>
              <a:gd name="csX26" fmla="*/ 0 w 4016907"/>
              <a:gd name="csY26" fmla="*/ 3656723 h 4388068"/>
              <a:gd name="csX27" fmla="*/ -291654 w 4016907"/>
              <a:gd name="csY27" fmla="*/ 4079596 h 4388068"/>
              <a:gd name="csX28" fmla="*/ -557060 w 4016907"/>
              <a:gd name="csY28" fmla="*/ 4464411 h 4388068"/>
              <a:gd name="csX29" fmla="*/ -874963 w 4016907"/>
              <a:gd name="csY29" fmla="*/ 4925343 h 4388068"/>
              <a:gd name="csX30" fmla="*/ -673722 w 4016907"/>
              <a:gd name="csY30" fmla="*/ 4381246 h 4388068"/>
              <a:gd name="csX31" fmla="*/ -437482 w 4016907"/>
              <a:gd name="csY31" fmla="*/ 3742525 h 4388068"/>
              <a:gd name="csX32" fmla="*/ -209991 w 4016907"/>
              <a:gd name="csY32" fmla="*/ 3127459 h 4388068"/>
              <a:gd name="csX33" fmla="*/ 0 w 4016907"/>
              <a:gd name="csY33" fmla="*/ 2559706 h 4388068"/>
              <a:gd name="csX34" fmla="*/ 0 w 4016907"/>
              <a:gd name="csY34" fmla="*/ 1929637 h 4388068"/>
              <a:gd name="csX35" fmla="*/ 0 w 4016907"/>
              <a:gd name="csY35" fmla="*/ 1299567 h 4388068"/>
              <a:gd name="csX36" fmla="*/ 0 w 4016907"/>
              <a:gd name="csY36" fmla="*/ 669498 h 43880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4016907" h="4388068" fill="none" extrusionOk="0">
                <a:moveTo>
                  <a:pt x="0" y="669498"/>
                </a:moveTo>
                <a:cubicBezTo>
                  <a:pt x="40498" y="275277"/>
                  <a:pt x="324224" y="22279"/>
                  <a:pt x="669498" y="0"/>
                </a:cubicBezTo>
                <a:cubicBezTo>
                  <a:pt x="669492" y="1"/>
                  <a:pt x="669490" y="0"/>
                  <a:pt x="669485" y="0"/>
                </a:cubicBezTo>
                <a:lnTo>
                  <a:pt x="669485" y="0"/>
                </a:lnTo>
                <a:cubicBezTo>
                  <a:pt x="818553" y="5312"/>
                  <a:pt x="948041" y="-14654"/>
                  <a:pt x="1141471" y="0"/>
                </a:cubicBezTo>
                <a:cubicBezTo>
                  <a:pt x="1334901" y="14654"/>
                  <a:pt x="1444965" y="-10693"/>
                  <a:pt x="1673711" y="0"/>
                </a:cubicBezTo>
                <a:cubicBezTo>
                  <a:pt x="1812012" y="-14145"/>
                  <a:pt x="2041956" y="17515"/>
                  <a:pt x="2198136" y="0"/>
                </a:cubicBezTo>
                <a:cubicBezTo>
                  <a:pt x="2354317" y="-17515"/>
                  <a:pt x="2513894" y="-2368"/>
                  <a:pt x="2756036" y="0"/>
                </a:cubicBezTo>
                <a:cubicBezTo>
                  <a:pt x="2998178" y="2368"/>
                  <a:pt x="3206991" y="-13295"/>
                  <a:pt x="3347409" y="0"/>
                </a:cubicBezTo>
                <a:cubicBezTo>
                  <a:pt x="3691006" y="10783"/>
                  <a:pt x="4019190" y="308148"/>
                  <a:pt x="4016907" y="669498"/>
                </a:cubicBezTo>
                <a:cubicBezTo>
                  <a:pt x="3987384" y="934914"/>
                  <a:pt x="4039016" y="1024178"/>
                  <a:pt x="4016907" y="1261763"/>
                </a:cubicBezTo>
                <a:cubicBezTo>
                  <a:pt x="3994798" y="1499349"/>
                  <a:pt x="4026449" y="1650705"/>
                  <a:pt x="4016907" y="1872930"/>
                </a:cubicBezTo>
                <a:cubicBezTo>
                  <a:pt x="4007365" y="2095155"/>
                  <a:pt x="3984478" y="2336270"/>
                  <a:pt x="4016907" y="2559706"/>
                </a:cubicBezTo>
                <a:lnTo>
                  <a:pt x="4016907" y="2559706"/>
                </a:lnTo>
                <a:cubicBezTo>
                  <a:pt x="4036454" y="2780523"/>
                  <a:pt x="4013899" y="2824360"/>
                  <a:pt x="4016907" y="3086274"/>
                </a:cubicBezTo>
                <a:cubicBezTo>
                  <a:pt x="4019915" y="3348188"/>
                  <a:pt x="4041046" y="3498779"/>
                  <a:pt x="4016907" y="3656723"/>
                </a:cubicBezTo>
                <a:cubicBezTo>
                  <a:pt x="4015868" y="3676100"/>
                  <a:pt x="4014971" y="3706105"/>
                  <a:pt x="4016907" y="3718570"/>
                </a:cubicBezTo>
                <a:cubicBezTo>
                  <a:pt x="3994686" y="4114162"/>
                  <a:pt x="3678644" y="4443444"/>
                  <a:pt x="3347409" y="4388068"/>
                </a:cubicBezTo>
                <a:cubicBezTo>
                  <a:pt x="3118703" y="4397563"/>
                  <a:pt x="2957078" y="4380752"/>
                  <a:pt x="2822984" y="4388068"/>
                </a:cubicBezTo>
                <a:cubicBezTo>
                  <a:pt x="2688891" y="4395384"/>
                  <a:pt x="2456705" y="4396534"/>
                  <a:pt x="2265084" y="4388068"/>
                </a:cubicBezTo>
                <a:cubicBezTo>
                  <a:pt x="2073463" y="4379602"/>
                  <a:pt x="1889180" y="4366712"/>
                  <a:pt x="1673711" y="4388068"/>
                </a:cubicBezTo>
                <a:cubicBezTo>
                  <a:pt x="1546164" y="4404306"/>
                  <a:pt x="1387215" y="4400680"/>
                  <a:pt x="1161556" y="4388068"/>
                </a:cubicBezTo>
                <a:cubicBezTo>
                  <a:pt x="935898" y="4375456"/>
                  <a:pt x="803106" y="4382190"/>
                  <a:pt x="669485" y="4388068"/>
                </a:cubicBezTo>
                <a:lnTo>
                  <a:pt x="669485" y="4388068"/>
                </a:lnTo>
                <a:cubicBezTo>
                  <a:pt x="669489" y="4388067"/>
                  <a:pt x="669492" y="4388068"/>
                  <a:pt x="669498" y="4388068"/>
                </a:cubicBezTo>
                <a:cubicBezTo>
                  <a:pt x="377953" y="4341028"/>
                  <a:pt x="-89146" y="4075742"/>
                  <a:pt x="0" y="3718570"/>
                </a:cubicBezTo>
                <a:cubicBezTo>
                  <a:pt x="-2695" y="3693226"/>
                  <a:pt x="-1441" y="3677365"/>
                  <a:pt x="0" y="3656723"/>
                </a:cubicBezTo>
                <a:cubicBezTo>
                  <a:pt x="-102518" y="3829133"/>
                  <a:pt x="-171881" y="3876968"/>
                  <a:pt x="-291654" y="4079596"/>
                </a:cubicBezTo>
                <a:cubicBezTo>
                  <a:pt x="-411427" y="4282224"/>
                  <a:pt x="-478555" y="4388393"/>
                  <a:pt x="-557060" y="4464411"/>
                </a:cubicBezTo>
                <a:cubicBezTo>
                  <a:pt x="-635565" y="4540429"/>
                  <a:pt x="-771083" y="4761002"/>
                  <a:pt x="-874963" y="4925343"/>
                </a:cubicBezTo>
                <a:cubicBezTo>
                  <a:pt x="-780726" y="4676764"/>
                  <a:pt x="-784682" y="4623182"/>
                  <a:pt x="-673722" y="4381246"/>
                </a:cubicBezTo>
                <a:cubicBezTo>
                  <a:pt x="-562762" y="4139311"/>
                  <a:pt x="-555656" y="4020865"/>
                  <a:pt x="-437482" y="3742525"/>
                </a:cubicBezTo>
                <a:cubicBezTo>
                  <a:pt x="-319308" y="3464185"/>
                  <a:pt x="-282852" y="3417468"/>
                  <a:pt x="-209991" y="3127459"/>
                </a:cubicBezTo>
                <a:cubicBezTo>
                  <a:pt x="-137130" y="2837450"/>
                  <a:pt x="-92095" y="2787244"/>
                  <a:pt x="0" y="2559706"/>
                </a:cubicBezTo>
                <a:cubicBezTo>
                  <a:pt x="14719" y="2389490"/>
                  <a:pt x="-10691" y="2136493"/>
                  <a:pt x="0" y="1929637"/>
                </a:cubicBezTo>
                <a:cubicBezTo>
                  <a:pt x="10691" y="1722781"/>
                  <a:pt x="10860" y="1456373"/>
                  <a:pt x="0" y="1299567"/>
                </a:cubicBezTo>
                <a:cubicBezTo>
                  <a:pt x="-10860" y="1142761"/>
                  <a:pt x="-20184" y="916547"/>
                  <a:pt x="0" y="669498"/>
                </a:cubicBezTo>
                <a:close/>
              </a:path>
              <a:path w="4016907" h="4388068" stroke="0" extrusionOk="0">
                <a:moveTo>
                  <a:pt x="0" y="669498"/>
                </a:moveTo>
                <a:cubicBezTo>
                  <a:pt x="34227" y="224092"/>
                  <a:pt x="251762" y="5760"/>
                  <a:pt x="669498" y="0"/>
                </a:cubicBezTo>
                <a:cubicBezTo>
                  <a:pt x="669493" y="0"/>
                  <a:pt x="669488" y="0"/>
                  <a:pt x="669485" y="0"/>
                </a:cubicBezTo>
                <a:lnTo>
                  <a:pt x="669485" y="0"/>
                </a:lnTo>
                <a:cubicBezTo>
                  <a:pt x="921993" y="-1920"/>
                  <a:pt x="978759" y="23816"/>
                  <a:pt x="1191683" y="0"/>
                </a:cubicBezTo>
                <a:cubicBezTo>
                  <a:pt x="1404607" y="-23816"/>
                  <a:pt x="1464174" y="-6294"/>
                  <a:pt x="1673711" y="0"/>
                </a:cubicBezTo>
                <a:cubicBezTo>
                  <a:pt x="1932535" y="25692"/>
                  <a:pt x="1994346" y="-986"/>
                  <a:pt x="2214873" y="0"/>
                </a:cubicBezTo>
                <a:cubicBezTo>
                  <a:pt x="2435400" y="986"/>
                  <a:pt x="2499858" y="9691"/>
                  <a:pt x="2722562" y="0"/>
                </a:cubicBezTo>
                <a:cubicBezTo>
                  <a:pt x="2945266" y="-9691"/>
                  <a:pt x="3073334" y="9587"/>
                  <a:pt x="3347409" y="0"/>
                </a:cubicBezTo>
                <a:cubicBezTo>
                  <a:pt x="3669413" y="30155"/>
                  <a:pt x="4036270" y="281283"/>
                  <a:pt x="4016907" y="669498"/>
                </a:cubicBezTo>
                <a:cubicBezTo>
                  <a:pt x="3988224" y="949104"/>
                  <a:pt x="4029667" y="1117548"/>
                  <a:pt x="4016907" y="1280665"/>
                </a:cubicBezTo>
                <a:cubicBezTo>
                  <a:pt x="4004147" y="1443782"/>
                  <a:pt x="4048412" y="1765492"/>
                  <a:pt x="4016907" y="1929637"/>
                </a:cubicBezTo>
                <a:cubicBezTo>
                  <a:pt x="3985402" y="2093782"/>
                  <a:pt x="4018176" y="2246074"/>
                  <a:pt x="4016907" y="2559706"/>
                </a:cubicBezTo>
                <a:lnTo>
                  <a:pt x="4016907" y="2559706"/>
                </a:lnTo>
                <a:cubicBezTo>
                  <a:pt x="4035218" y="2790566"/>
                  <a:pt x="3997951" y="2862778"/>
                  <a:pt x="4016907" y="3108215"/>
                </a:cubicBezTo>
                <a:cubicBezTo>
                  <a:pt x="4035863" y="3353652"/>
                  <a:pt x="4039025" y="3525267"/>
                  <a:pt x="4016907" y="3656723"/>
                </a:cubicBezTo>
                <a:cubicBezTo>
                  <a:pt x="4014481" y="3680980"/>
                  <a:pt x="4019123" y="3693590"/>
                  <a:pt x="4016907" y="3718570"/>
                </a:cubicBezTo>
                <a:cubicBezTo>
                  <a:pt x="4028130" y="4159660"/>
                  <a:pt x="3698402" y="4469077"/>
                  <a:pt x="3347409" y="4388068"/>
                </a:cubicBezTo>
                <a:cubicBezTo>
                  <a:pt x="3151564" y="4394153"/>
                  <a:pt x="3016004" y="4377133"/>
                  <a:pt x="2806247" y="4388068"/>
                </a:cubicBezTo>
                <a:cubicBezTo>
                  <a:pt x="2596490" y="4399003"/>
                  <a:pt x="2491431" y="4406995"/>
                  <a:pt x="2248347" y="4388068"/>
                </a:cubicBezTo>
                <a:cubicBezTo>
                  <a:pt x="2005263" y="4369141"/>
                  <a:pt x="1860691" y="4361132"/>
                  <a:pt x="1673711" y="4388068"/>
                </a:cubicBezTo>
                <a:cubicBezTo>
                  <a:pt x="1455031" y="4372689"/>
                  <a:pt x="1354830" y="4410672"/>
                  <a:pt x="1201725" y="4388068"/>
                </a:cubicBezTo>
                <a:cubicBezTo>
                  <a:pt x="1048620" y="4365464"/>
                  <a:pt x="911688" y="4366584"/>
                  <a:pt x="669485" y="4388068"/>
                </a:cubicBezTo>
                <a:lnTo>
                  <a:pt x="669485" y="4388068"/>
                </a:lnTo>
                <a:cubicBezTo>
                  <a:pt x="669492" y="4388068"/>
                  <a:pt x="669493" y="4388069"/>
                  <a:pt x="669498" y="4388068"/>
                </a:cubicBezTo>
                <a:cubicBezTo>
                  <a:pt x="315211" y="4322256"/>
                  <a:pt x="-11198" y="4074333"/>
                  <a:pt x="0" y="3718570"/>
                </a:cubicBezTo>
                <a:cubicBezTo>
                  <a:pt x="1340" y="3701552"/>
                  <a:pt x="1964" y="3678264"/>
                  <a:pt x="0" y="3656723"/>
                </a:cubicBezTo>
                <a:cubicBezTo>
                  <a:pt x="-94192" y="3818342"/>
                  <a:pt x="-213735" y="3948121"/>
                  <a:pt x="-282905" y="4066910"/>
                </a:cubicBezTo>
                <a:cubicBezTo>
                  <a:pt x="-352075" y="4185699"/>
                  <a:pt x="-472462" y="4342579"/>
                  <a:pt x="-592058" y="4515156"/>
                </a:cubicBezTo>
                <a:cubicBezTo>
                  <a:pt x="-711654" y="4687733"/>
                  <a:pt x="-773167" y="4817410"/>
                  <a:pt x="-874963" y="4925343"/>
                </a:cubicBezTo>
                <a:cubicBezTo>
                  <a:pt x="-790375" y="4756971"/>
                  <a:pt x="-752090" y="4585868"/>
                  <a:pt x="-673722" y="4381246"/>
                </a:cubicBezTo>
                <a:cubicBezTo>
                  <a:pt x="-595354" y="4176624"/>
                  <a:pt x="-481574" y="3907184"/>
                  <a:pt x="-446231" y="3766181"/>
                </a:cubicBezTo>
                <a:cubicBezTo>
                  <a:pt x="-410889" y="3625178"/>
                  <a:pt x="-347451" y="3434432"/>
                  <a:pt x="-236240" y="3198428"/>
                </a:cubicBezTo>
                <a:cubicBezTo>
                  <a:pt x="-125029" y="2962424"/>
                  <a:pt x="-65299" y="2765639"/>
                  <a:pt x="0" y="2559706"/>
                </a:cubicBezTo>
                <a:cubicBezTo>
                  <a:pt x="-21391" y="2260682"/>
                  <a:pt x="9119" y="2065397"/>
                  <a:pt x="0" y="1910735"/>
                </a:cubicBezTo>
                <a:cubicBezTo>
                  <a:pt x="-9119" y="1756073"/>
                  <a:pt x="-10361" y="1562359"/>
                  <a:pt x="0" y="1280665"/>
                </a:cubicBezTo>
                <a:cubicBezTo>
                  <a:pt x="10361" y="998971"/>
                  <a:pt x="-27091" y="797534"/>
                  <a:pt x="0" y="669498"/>
                </a:cubicBezTo>
                <a:close/>
              </a:path>
            </a:pathLst>
          </a:custGeom>
          <a:solidFill>
            <a:srgbClr val="608892"/>
          </a:solidFill>
          <a:ln w="57150">
            <a:solidFill>
              <a:srgbClr val="84286A"/>
            </a:solidFill>
            <a:prstDash val="sysDash"/>
            <a:extLst>
              <a:ext uri="{C807C97D-BFC1-408E-A445-0C87EB9F89A2}">
                <ask:lineSketchStyleProps xmlns:ask="http://schemas.microsoft.com/office/drawing/2018/sketchyshapes" sd="3620787324">
                  <a:prstGeom prst="wedgeRoundRectCallout">
                    <a:avLst>
                      <a:gd name="adj1" fmla="val -71782"/>
                      <a:gd name="adj2" fmla="val 62244"/>
                      <a:gd name="adj3" fmla="val 16667"/>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F052A771-0C17-AFBD-29EE-968481B195E4}"/>
              </a:ext>
            </a:extLst>
          </p:cNvPr>
          <p:cNvSpPr txBox="1"/>
          <p:nvPr/>
        </p:nvSpPr>
        <p:spPr>
          <a:xfrm>
            <a:off x="1112293" y="1351508"/>
            <a:ext cx="3453647" cy="4524315"/>
          </a:xfrm>
          <a:prstGeom prst="rect">
            <a:avLst/>
          </a:prstGeom>
          <a:noFill/>
        </p:spPr>
        <p:txBody>
          <a:bodyPr wrap="square" lIns="91440" tIns="45720" rIns="91440" bIns="45720" rtlCol="0" anchor="t">
            <a:spAutoFit/>
          </a:bodyPr>
          <a:lstStyle/>
          <a:p>
            <a:r>
              <a:rPr lang="en-GB" sz="2000">
                <a:solidFill>
                  <a:schemeClr val="bg1"/>
                </a:solidFill>
                <a:latin typeface="Arial"/>
                <a:cs typeface="Arial"/>
              </a:rPr>
              <a:t>Rights help protect people and make sure everyone is treated fairly. It isn’t something you earn. Everyone has rights and they can’t be taken away from you.</a:t>
            </a:r>
          </a:p>
          <a:p>
            <a:endParaRPr lang="en-GB" sz="2000">
              <a:solidFill>
                <a:schemeClr val="bg1"/>
              </a:solidFill>
              <a:latin typeface="Arial" panose="020B0604020202020204" pitchFamily="34" charset="0"/>
              <a:cs typeface="Arial" panose="020B0604020202020204" pitchFamily="34" charset="0"/>
            </a:endParaRPr>
          </a:p>
          <a:p>
            <a:r>
              <a:rPr lang="en-GB" sz="2000">
                <a:solidFill>
                  <a:schemeClr val="bg1"/>
                </a:solidFill>
                <a:latin typeface="Arial"/>
                <a:cs typeface="Arial"/>
              </a:rPr>
              <a:t>It’s like a coat of arms. It sets out the promises adults have made to look after your health</a:t>
            </a:r>
          </a:p>
          <a:p>
            <a:endParaRPr lang="en-GB" sz="2400">
              <a:solidFill>
                <a:schemeClr val="bg1"/>
              </a:solidFill>
              <a:latin typeface="Arial" panose="020B0604020202020204" pitchFamily="34" charset="0"/>
              <a:cs typeface="Arial" panose="020B0604020202020204" pitchFamily="34" charset="0"/>
            </a:endParaRPr>
          </a:p>
          <a:p>
            <a:endParaRPr lang="en-GB" sz="240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8702528-E274-5DDC-8C13-1BE5B035A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940" y="1575904"/>
            <a:ext cx="2765701" cy="32875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artoon bear wearing sunglasses and boots&#10;&#10;Description automatically generated">
            <a:extLst>
              <a:ext uri="{FF2B5EF4-FFF2-40B4-BE49-F238E27FC236}">
                <a16:creationId xmlns:a16="http://schemas.microsoft.com/office/drawing/2014/main" id="{BDE176BD-1C50-C288-AA08-CCB941B4E0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4888" y="-38442"/>
            <a:ext cx="4470400" cy="5698690"/>
          </a:xfrm>
          <a:prstGeom prst="rect">
            <a:avLst/>
          </a:prstGeom>
        </p:spPr>
      </p:pic>
      <p:pic>
        <p:nvPicPr>
          <p:cNvPr id="5" name="Picture 4" descr="A group of women with their arms raised&#10;&#10;Description automatically generated">
            <a:extLst>
              <a:ext uri="{FF2B5EF4-FFF2-40B4-BE49-F238E27FC236}">
                <a16:creationId xmlns:a16="http://schemas.microsoft.com/office/drawing/2014/main" id="{EFE2BA56-DF47-8848-8DB6-A6777B2524D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667" l="3150" r="95300">
                        <a14:foregroundMark x1="5300" y1="57867" x2="4150" y2="86533"/>
                        <a14:foregroundMark x1="4150" y1="86533" x2="9000" y2="92600"/>
                        <a14:foregroundMark x1="9000" y1="92600" x2="14000" y2="73267"/>
                        <a14:foregroundMark x1="14000" y1="73267" x2="16150" y2="74933"/>
                        <a14:foregroundMark x1="24050" y1="92200" x2="33200" y2="96667"/>
                        <a14:foregroundMark x1="33200" y1="96667" x2="37600" y2="96067"/>
                        <a14:foregroundMark x1="75050" y1="59667" x2="78950" y2="86667"/>
                        <a14:foregroundMark x1="78950" y1="86667" x2="78950" y2="86667"/>
                        <a14:foregroundMark x1="55550" y1="58533" x2="57400" y2="84533"/>
                        <a14:foregroundMark x1="57400" y1="84533" x2="49600" y2="82667"/>
                        <a14:foregroundMark x1="49600" y1="82667" x2="53900" y2="93133"/>
                        <a14:foregroundMark x1="53900" y1="93133" x2="54200" y2="95467"/>
                        <a14:foregroundMark x1="94550" y1="73800" x2="82900" y2="74267"/>
                        <a14:foregroundMark x1="82900" y1="74267" x2="91650" y2="93133"/>
                        <a14:foregroundMark x1="91650" y1="93133" x2="96550" y2="89600"/>
                        <a14:foregroundMark x1="96550" y1="89600" x2="93050" y2="69800"/>
                        <a14:foregroundMark x1="93050" y1="69800" x2="95300" y2="63933"/>
                        <a14:foregroundMark x1="5150" y1="55133" x2="3150" y2="78200"/>
                        <a14:foregroundMark x1="3150" y1="78200" x2="5150" y2="91200"/>
                        <a14:foregroundMark x1="10900" y1="71733" x2="17200" y2="75000"/>
                        <a14:foregroundMark x1="17200" y1="75000" x2="18700" y2="86200"/>
                        <a14:foregroundMark x1="27950" y1="56733" x2="24300" y2="84067"/>
                        <a14:foregroundMark x1="74800" y1="56267" x2="75400" y2="61000"/>
                        <a14:foregroundMark x1="87700" y1="93200" x2="89050" y2="98667"/>
                        <a14:foregroundMark x1="77250" y1="87667" x2="74250" y2="94533"/>
                        <a14:foregroundMark x1="74250" y1="94533" x2="69600" y2="87467"/>
                        <a14:foregroundMark x1="69600" y1="87467" x2="69550" y2="86800"/>
                        <a14:foregroundMark x1="82850" y1="96933" x2="82850" y2="98533"/>
                        <a14:foregroundMark x1="90900" y1="68933" x2="84800" y2="72667"/>
                        <a14:foregroundMark x1="84800" y1="72667" x2="82050" y2="78667"/>
                        <a14:foregroundMark x1="82050" y1="78667" x2="82000" y2="79200"/>
                        <a14:foregroundMark x1="30400" y1="72200" x2="35600" y2="73800"/>
                        <a14:foregroundMark x1="35600" y1="73800" x2="36850" y2="76733"/>
                      </a14:backgroundRemoval>
                    </a14:imgEffect>
                  </a14:imgLayer>
                </a14:imgProps>
              </a:ext>
              <a:ext uri="{28A0092B-C50C-407E-A947-70E740481C1C}">
                <a14:useLocalDpi xmlns:a14="http://schemas.microsoft.com/office/drawing/2010/main" val="0"/>
              </a:ext>
            </a:extLst>
          </a:blip>
          <a:stretch>
            <a:fillRect/>
          </a:stretch>
        </p:blipFill>
        <p:spPr>
          <a:xfrm>
            <a:off x="5550195" y="1988287"/>
            <a:ext cx="6492951" cy="4869713"/>
          </a:xfrm>
          <a:prstGeom prst="rect">
            <a:avLst/>
          </a:prstGeom>
        </p:spPr>
      </p:pic>
    </p:spTree>
    <p:extLst>
      <p:ext uri="{BB962C8B-B14F-4D97-AF65-F5344CB8AC3E}">
        <p14:creationId xmlns:p14="http://schemas.microsoft.com/office/powerpoint/2010/main" val="463436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3896CC-57B5-5E81-B36B-837D25B36450}"/>
              </a:ext>
            </a:extLst>
          </p:cNvPr>
          <p:cNvSpPr txBox="1"/>
          <p:nvPr/>
        </p:nvSpPr>
        <p:spPr>
          <a:xfrm>
            <a:off x="687083" y="808074"/>
            <a:ext cx="10604694" cy="954107"/>
          </a:xfrm>
          <a:prstGeom prst="rect">
            <a:avLst/>
          </a:prstGeom>
          <a:noFill/>
        </p:spPr>
        <p:txBody>
          <a:bodyPr wrap="square" rtlCol="0">
            <a:spAutoFit/>
          </a:bodyPr>
          <a:lstStyle/>
          <a:p>
            <a:pPr algn="ctr"/>
            <a:r>
              <a:rPr lang="en-GB" sz="2800">
                <a:solidFill>
                  <a:srgbClr val="84286A"/>
                </a:solidFill>
                <a:latin typeface="Arial Rounded MT Bold" panose="020F0704030504030204" pitchFamily="34" charset="0"/>
              </a:rPr>
              <a:t>The United Nations Convention On The Rights Of The Child (UNCRC)</a:t>
            </a:r>
          </a:p>
        </p:txBody>
      </p:sp>
      <p:sp>
        <p:nvSpPr>
          <p:cNvPr id="8" name="Speech Bubble: Oval 7">
            <a:extLst>
              <a:ext uri="{FF2B5EF4-FFF2-40B4-BE49-F238E27FC236}">
                <a16:creationId xmlns:a16="http://schemas.microsoft.com/office/drawing/2014/main" id="{0276665A-B272-561A-3DB7-9C373F510298}"/>
              </a:ext>
            </a:extLst>
          </p:cNvPr>
          <p:cNvSpPr/>
          <p:nvPr/>
        </p:nvSpPr>
        <p:spPr>
          <a:xfrm>
            <a:off x="475487" y="1446028"/>
            <a:ext cx="4000819" cy="2967476"/>
          </a:xfrm>
          <a:custGeom>
            <a:avLst/>
            <a:gdLst>
              <a:gd name="csX0" fmla="*/ 4590580 w 4000819"/>
              <a:gd name="csY0" fmla="*/ 3557113 h 2967476"/>
              <a:gd name="csX1" fmla="*/ 4124808 w 4000819"/>
              <a:gd name="csY1" fmla="*/ 3310624 h 2967476"/>
              <a:gd name="csX2" fmla="*/ 3643682 w 4000819"/>
              <a:gd name="csY2" fmla="*/ 3056008 h 2967476"/>
              <a:gd name="csX3" fmla="*/ 3055069 w 4000819"/>
              <a:gd name="csY3" fmla="*/ 2744511 h 2967476"/>
              <a:gd name="csX4" fmla="*/ 817150 w 4000819"/>
              <a:gd name="csY4" fmla="*/ 2680074 h 2967476"/>
              <a:gd name="csX5" fmla="*/ 656697 w 4000819"/>
              <a:gd name="csY5" fmla="*/ 384574 h 2967476"/>
              <a:gd name="csX6" fmla="*/ 2892249 w 4000819"/>
              <a:gd name="csY6" fmla="*/ 155616 h 2967476"/>
              <a:gd name="csX7" fmla="*/ 3615031 w 4000819"/>
              <a:gd name="csY7" fmla="*/ 2359666 h 2967476"/>
              <a:gd name="csX8" fmla="*/ 3920703 w 4000819"/>
              <a:gd name="csY8" fmla="*/ 2734866 h 2967476"/>
              <a:gd name="csX9" fmla="*/ 4216620 w 4000819"/>
              <a:gd name="csY9" fmla="*/ 3098092 h 2967476"/>
              <a:gd name="csX10" fmla="*/ 4590580 w 4000819"/>
              <a:gd name="csY10" fmla="*/ 3557113 h 29674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4000819" h="2967476" fill="none" extrusionOk="0">
                <a:moveTo>
                  <a:pt x="4590580" y="3557113"/>
                </a:moveTo>
                <a:cubicBezTo>
                  <a:pt x="4474944" y="3506979"/>
                  <a:pt x="4346444" y="3454379"/>
                  <a:pt x="4124808" y="3310624"/>
                </a:cubicBezTo>
                <a:cubicBezTo>
                  <a:pt x="3903173" y="3166868"/>
                  <a:pt x="3779680" y="3115559"/>
                  <a:pt x="3643682" y="3056008"/>
                </a:cubicBezTo>
                <a:cubicBezTo>
                  <a:pt x="3507684" y="2996457"/>
                  <a:pt x="3298439" y="2909240"/>
                  <a:pt x="3055069" y="2744511"/>
                </a:cubicBezTo>
                <a:cubicBezTo>
                  <a:pt x="2426486" y="3181682"/>
                  <a:pt x="1389169" y="3050147"/>
                  <a:pt x="817150" y="2680074"/>
                </a:cubicBezTo>
                <a:cubicBezTo>
                  <a:pt x="-141231" y="2334546"/>
                  <a:pt x="-345541" y="884940"/>
                  <a:pt x="656697" y="384574"/>
                </a:cubicBezTo>
                <a:cubicBezTo>
                  <a:pt x="1317030" y="-19348"/>
                  <a:pt x="1990163" y="-180517"/>
                  <a:pt x="2892249" y="155616"/>
                </a:cubicBezTo>
                <a:cubicBezTo>
                  <a:pt x="3970402" y="514619"/>
                  <a:pt x="4315050" y="1662552"/>
                  <a:pt x="3615031" y="2359666"/>
                </a:cubicBezTo>
                <a:cubicBezTo>
                  <a:pt x="3741822" y="2536678"/>
                  <a:pt x="3836914" y="2610816"/>
                  <a:pt x="3920703" y="2734866"/>
                </a:cubicBezTo>
                <a:cubicBezTo>
                  <a:pt x="4004492" y="2858916"/>
                  <a:pt x="4120844" y="2959563"/>
                  <a:pt x="4216620" y="3098092"/>
                </a:cubicBezTo>
                <a:cubicBezTo>
                  <a:pt x="4312396" y="3236621"/>
                  <a:pt x="4408503" y="3355138"/>
                  <a:pt x="4590580" y="3557113"/>
                </a:cubicBezTo>
                <a:close/>
              </a:path>
              <a:path w="4000819" h="2967476" stroke="0" extrusionOk="0">
                <a:moveTo>
                  <a:pt x="4590580" y="3557113"/>
                </a:moveTo>
                <a:cubicBezTo>
                  <a:pt x="4465619" y="3509357"/>
                  <a:pt x="4239591" y="3398738"/>
                  <a:pt x="4109453" y="3302498"/>
                </a:cubicBezTo>
                <a:cubicBezTo>
                  <a:pt x="3979315" y="3206258"/>
                  <a:pt x="3765827" y="3134299"/>
                  <a:pt x="3628326" y="3047882"/>
                </a:cubicBezTo>
                <a:cubicBezTo>
                  <a:pt x="3490825" y="2961465"/>
                  <a:pt x="3286861" y="2897830"/>
                  <a:pt x="3055069" y="2744511"/>
                </a:cubicBezTo>
                <a:cubicBezTo>
                  <a:pt x="2251239" y="3027652"/>
                  <a:pt x="1326055" y="3047066"/>
                  <a:pt x="817150" y="2680074"/>
                </a:cubicBezTo>
                <a:cubicBezTo>
                  <a:pt x="-227120" y="2242499"/>
                  <a:pt x="-357622" y="935787"/>
                  <a:pt x="656697" y="384574"/>
                </a:cubicBezTo>
                <a:cubicBezTo>
                  <a:pt x="1320727" y="-7997"/>
                  <a:pt x="2215776" y="-132498"/>
                  <a:pt x="2892249" y="155616"/>
                </a:cubicBezTo>
                <a:cubicBezTo>
                  <a:pt x="4243700" y="469510"/>
                  <a:pt x="4312787" y="1393789"/>
                  <a:pt x="3615031" y="2359666"/>
                </a:cubicBezTo>
                <a:cubicBezTo>
                  <a:pt x="3705256" y="2464482"/>
                  <a:pt x="3813781" y="2640658"/>
                  <a:pt x="3959725" y="2782764"/>
                </a:cubicBezTo>
                <a:cubicBezTo>
                  <a:pt x="4105669" y="2924870"/>
                  <a:pt x="4140808" y="3034818"/>
                  <a:pt x="4255642" y="3145990"/>
                </a:cubicBezTo>
                <a:cubicBezTo>
                  <a:pt x="4370476" y="3257162"/>
                  <a:pt x="4490277" y="3392379"/>
                  <a:pt x="4590580" y="3557113"/>
                </a:cubicBezTo>
                <a:close/>
              </a:path>
            </a:pathLst>
          </a:custGeom>
          <a:solidFill>
            <a:srgbClr val="84286A"/>
          </a:solidFill>
          <a:ln w="38100">
            <a:solidFill>
              <a:srgbClr val="608892"/>
            </a:solidFill>
            <a:prstDash val="sysDash"/>
            <a:extLst>
              <a:ext uri="{C807C97D-BFC1-408E-A445-0C87EB9F89A2}">
                <ask:lineSketchStyleProps xmlns:ask="http://schemas.microsoft.com/office/drawing/2018/sketchyshapes" sd="729559105">
                  <a:prstGeom prst="wedgeEllipseCallout">
                    <a:avLst>
                      <a:gd name="adj1" fmla="val 64741"/>
                      <a:gd name="adj2" fmla="val 6987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485990D-17A8-201A-9800-49EB15956E3A}"/>
              </a:ext>
            </a:extLst>
          </p:cNvPr>
          <p:cNvSpPr txBox="1"/>
          <p:nvPr/>
        </p:nvSpPr>
        <p:spPr>
          <a:xfrm>
            <a:off x="917520" y="2014933"/>
            <a:ext cx="3452321" cy="1938992"/>
          </a:xfrm>
          <a:prstGeom prst="rect">
            <a:avLst/>
          </a:prstGeom>
          <a:noFill/>
        </p:spPr>
        <p:txBody>
          <a:bodyPr wrap="square" rtlCol="0">
            <a:spAutoFit/>
          </a:bodyPr>
          <a:lstStyle/>
          <a:p>
            <a:r>
              <a:rPr lang="en-GB" sz="2400">
                <a:solidFill>
                  <a:schemeClr val="bg1"/>
                </a:solidFill>
                <a:latin typeface="Arial" panose="020B0604020202020204" pitchFamily="34" charset="0"/>
                <a:cs typeface="Arial" panose="020B0604020202020204" pitchFamily="34" charset="0"/>
              </a:rPr>
              <a:t>It’s made up of </a:t>
            </a:r>
            <a:r>
              <a:rPr lang="en-GB" sz="2400" b="1">
                <a:solidFill>
                  <a:schemeClr val="bg1"/>
                </a:solidFill>
                <a:latin typeface="Arial" panose="020B0604020202020204" pitchFamily="34" charset="0"/>
                <a:cs typeface="Arial" panose="020B0604020202020204" pitchFamily="34" charset="0"/>
              </a:rPr>
              <a:t>54 Articles</a:t>
            </a:r>
            <a:r>
              <a:rPr lang="en-GB" sz="2400">
                <a:solidFill>
                  <a:schemeClr val="bg1"/>
                </a:solidFill>
                <a:latin typeface="Arial" panose="020B0604020202020204" pitchFamily="34" charset="0"/>
                <a:cs typeface="Arial" panose="020B0604020202020204" pitchFamily="34" charset="0"/>
              </a:rPr>
              <a:t>, also known as rights. These Articles state what every child is entitled to.</a:t>
            </a:r>
          </a:p>
        </p:txBody>
      </p:sp>
      <p:pic>
        <p:nvPicPr>
          <p:cNvPr id="3" name="Picture 2" descr="A cartoon of a child holding a spinner&#10;&#10;Description automatically generated">
            <a:extLst>
              <a:ext uri="{FF2B5EF4-FFF2-40B4-BE49-F238E27FC236}">
                <a16:creationId xmlns:a16="http://schemas.microsoft.com/office/drawing/2014/main" id="{72334795-0271-08E7-DD4F-3AC3D0B1FAC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2" b="99556" l="9972" r="89988">
                        <a14:foregroundMark x1="40533" y1="87404" x2="45539" y2="94388"/>
                        <a14:foregroundMark x1="28058" y1="91724" x2="28946" y2="97618"/>
                        <a14:foregroundMark x1="40371" y1="40735" x2="42309" y2="42390"/>
                        <a14:foregroundMark x1="54905" y1="41623" x2="51635" y2="38797"/>
                        <a14:foregroundMark x1="37990" y1="98385" x2="47477" y2="97820"/>
                        <a14:foregroundMark x1="47477" y1="97820" x2="49415" y2="97941"/>
                        <a14:foregroundMark x1="28825" y1="99556" x2="27493" y2="96730"/>
                      </a14:backgroundRemoval>
                    </a14:imgEffect>
                  </a14:imgLayer>
                </a14:imgProps>
              </a:ext>
              <a:ext uri="{28A0092B-C50C-407E-A947-70E740481C1C}">
                <a14:useLocalDpi xmlns:a14="http://schemas.microsoft.com/office/drawing/2010/main" val="0"/>
              </a:ext>
            </a:extLst>
          </a:blip>
          <a:stretch>
            <a:fillRect/>
          </a:stretch>
        </p:blipFill>
        <p:spPr>
          <a:xfrm flipH="1">
            <a:off x="3447431" y="2362201"/>
            <a:ext cx="4495799" cy="4495799"/>
          </a:xfrm>
          <a:prstGeom prst="rect">
            <a:avLst/>
          </a:prstGeom>
        </p:spPr>
      </p:pic>
      <p:sp>
        <p:nvSpPr>
          <p:cNvPr id="13" name="Speech Bubble: Oval 12">
            <a:extLst>
              <a:ext uri="{FF2B5EF4-FFF2-40B4-BE49-F238E27FC236}">
                <a16:creationId xmlns:a16="http://schemas.microsoft.com/office/drawing/2014/main" id="{B1BD2F13-3F0D-9883-2C84-3E16DFFD8BAA}"/>
              </a:ext>
            </a:extLst>
          </p:cNvPr>
          <p:cNvSpPr/>
          <p:nvPr/>
        </p:nvSpPr>
        <p:spPr>
          <a:xfrm>
            <a:off x="7715696" y="2025644"/>
            <a:ext cx="4798667" cy="2806712"/>
          </a:xfrm>
          <a:custGeom>
            <a:avLst/>
            <a:gdLst>
              <a:gd name="csX0" fmla="*/ -1381968 w 4798667"/>
              <a:gd name="csY0" fmla="*/ 2979241 h 2806712"/>
              <a:gd name="csX1" fmla="*/ -849468 w 4798667"/>
              <a:gd name="csY1" fmla="*/ 2647719 h 2806712"/>
              <a:gd name="csX2" fmla="*/ -332942 w 4798667"/>
              <a:gd name="csY2" fmla="*/ 2326143 h 2806712"/>
              <a:gd name="csX3" fmla="*/ 215533 w 4798667"/>
              <a:gd name="csY3" fmla="*/ 1984676 h 2806712"/>
              <a:gd name="csX4" fmla="*/ 1923433 w 4798667"/>
              <a:gd name="csY4" fmla="*/ 27882 h 2806712"/>
              <a:gd name="csX5" fmla="*/ 4332589 w 4798667"/>
              <a:gd name="csY5" fmla="*/ 572203 h 2806712"/>
              <a:gd name="csX6" fmla="*/ 3096643 w 4798667"/>
              <a:gd name="csY6" fmla="*/ 2746138 h 2806712"/>
              <a:gd name="csX7" fmla="*/ 746866 w 4798667"/>
              <a:gd name="csY7" fmla="*/ 2420828 h 2806712"/>
              <a:gd name="csX8" fmla="*/ 257234 w 4798667"/>
              <a:gd name="csY8" fmla="*/ 2549263 h 2806712"/>
              <a:gd name="csX9" fmla="*/ -211109 w 4798667"/>
              <a:gd name="csY9" fmla="*/ 2672114 h 2806712"/>
              <a:gd name="csX10" fmla="*/ -764606 w 4798667"/>
              <a:gd name="csY10" fmla="*/ 2817301 h 2806712"/>
              <a:gd name="csX11" fmla="*/ -1381968 w 4798667"/>
              <a:gd name="csY11" fmla="*/ 2979241 h 28067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798667" h="2806712" fill="none" extrusionOk="0">
                <a:moveTo>
                  <a:pt x="-1381968" y="2979241"/>
                </a:moveTo>
                <a:cubicBezTo>
                  <a:pt x="-1165039" y="2816469"/>
                  <a:pt x="-963604" y="2754512"/>
                  <a:pt x="-849468" y="2647719"/>
                </a:cubicBezTo>
                <a:cubicBezTo>
                  <a:pt x="-735332" y="2540926"/>
                  <a:pt x="-525005" y="2460787"/>
                  <a:pt x="-332942" y="2326143"/>
                </a:cubicBezTo>
                <a:cubicBezTo>
                  <a:pt x="-140879" y="2191499"/>
                  <a:pt x="20187" y="2136465"/>
                  <a:pt x="215533" y="1984676"/>
                </a:cubicBezTo>
                <a:cubicBezTo>
                  <a:pt x="-456708" y="1145676"/>
                  <a:pt x="537132" y="317642"/>
                  <a:pt x="1923433" y="27882"/>
                </a:cubicBezTo>
                <a:cubicBezTo>
                  <a:pt x="2853093" y="-29653"/>
                  <a:pt x="3796587" y="87600"/>
                  <a:pt x="4332589" y="572203"/>
                </a:cubicBezTo>
                <a:cubicBezTo>
                  <a:pt x="5191129" y="1466384"/>
                  <a:pt x="4545308" y="2416661"/>
                  <a:pt x="3096643" y="2746138"/>
                </a:cubicBezTo>
                <a:cubicBezTo>
                  <a:pt x="2253989" y="2895588"/>
                  <a:pt x="1221557" y="2707350"/>
                  <a:pt x="746866" y="2420828"/>
                </a:cubicBezTo>
                <a:cubicBezTo>
                  <a:pt x="498023" y="2465273"/>
                  <a:pt x="447224" y="2519554"/>
                  <a:pt x="257234" y="2549263"/>
                </a:cubicBezTo>
                <a:cubicBezTo>
                  <a:pt x="67244" y="2578972"/>
                  <a:pt x="-86352" y="2645434"/>
                  <a:pt x="-211109" y="2672114"/>
                </a:cubicBezTo>
                <a:cubicBezTo>
                  <a:pt x="-335866" y="2698793"/>
                  <a:pt x="-532051" y="2781091"/>
                  <a:pt x="-764606" y="2817301"/>
                </a:cubicBezTo>
                <a:cubicBezTo>
                  <a:pt x="-997161" y="2853511"/>
                  <a:pt x="-1099778" y="2933852"/>
                  <a:pt x="-1381968" y="2979241"/>
                </a:cubicBezTo>
                <a:close/>
              </a:path>
              <a:path w="4798667" h="2806712" stroke="0" extrusionOk="0">
                <a:moveTo>
                  <a:pt x="-1381968" y="2979241"/>
                </a:moveTo>
                <a:cubicBezTo>
                  <a:pt x="-1160718" y="2856808"/>
                  <a:pt x="-1076528" y="2803377"/>
                  <a:pt x="-897393" y="2677556"/>
                </a:cubicBezTo>
                <a:cubicBezTo>
                  <a:pt x="-718258" y="2551736"/>
                  <a:pt x="-533271" y="2476566"/>
                  <a:pt x="-348917" y="2336089"/>
                </a:cubicBezTo>
                <a:cubicBezTo>
                  <a:pt x="-164564" y="2195612"/>
                  <a:pt x="-46486" y="2144020"/>
                  <a:pt x="215533" y="1984676"/>
                </a:cubicBezTo>
                <a:cubicBezTo>
                  <a:pt x="-293730" y="1228505"/>
                  <a:pt x="405086" y="299608"/>
                  <a:pt x="1923433" y="27882"/>
                </a:cubicBezTo>
                <a:cubicBezTo>
                  <a:pt x="2860025" y="-159311"/>
                  <a:pt x="3797826" y="133726"/>
                  <a:pt x="4332589" y="572203"/>
                </a:cubicBezTo>
                <a:cubicBezTo>
                  <a:pt x="5201974" y="1339474"/>
                  <a:pt x="4631606" y="2508446"/>
                  <a:pt x="3096643" y="2746138"/>
                </a:cubicBezTo>
                <a:cubicBezTo>
                  <a:pt x="2266397" y="2939342"/>
                  <a:pt x="1263115" y="2819319"/>
                  <a:pt x="746866" y="2420828"/>
                </a:cubicBezTo>
                <a:cubicBezTo>
                  <a:pt x="550952" y="2471391"/>
                  <a:pt x="421244" y="2532376"/>
                  <a:pt x="257234" y="2549263"/>
                </a:cubicBezTo>
                <a:cubicBezTo>
                  <a:pt x="93224" y="2566150"/>
                  <a:pt x="-61964" y="2620757"/>
                  <a:pt x="-211109" y="2672114"/>
                </a:cubicBezTo>
                <a:cubicBezTo>
                  <a:pt x="-360254" y="2723471"/>
                  <a:pt x="-587928" y="2789377"/>
                  <a:pt x="-785894" y="2822885"/>
                </a:cubicBezTo>
                <a:cubicBezTo>
                  <a:pt x="-983860" y="2856393"/>
                  <a:pt x="-1080646" y="2913999"/>
                  <a:pt x="-1381968" y="2979241"/>
                </a:cubicBezTo>
                <a:close/>
              </a:path>
            </a:pathLst>
          </a:custGeom>
          <a:solidFill>
            <a:srgbClr val="84286A"/>
          </a:solidFill>
          <a:ln w="38100">
            <a:solidFill>
              <a:srgbClr val="608892"/>
            </a:solidFill>
            <a:prstDash val="sysDash"/>
            <a:extLst>
              <a:ext uri="{C807C97D-BFC1-408E-A445-0C87EB9F89A2}">
                <ask:lineSketchStyleProps xmlns:ask="http://schemas.microsoft.com/office/drawing/2018/sketchyshapes" sd="3608936684">
                  <a:prstGeom prst="wedgeEllipseCallout">
                    <a:avLst>
                      <a:gd name="adj1" fmla="val -78799"/>
                      <a:gd name="adj2" fmla="val 56147"/>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E100304E-3CD7-4508-8C83-9E52EA9559CC}"/>
              </a:ext>
            </a:extLst>
          </p:cNvPr>
          <p:cNvSpPr txBox="1"/>
          <p:nvPr/>
        </p:nvSpPr>
        <p:spPr>
          <a:xfrm>
            <a:off x="8489743" y="2362201"/>
            <a:ext cx="3702257" cy="2246769"/>
          </a:xfrm>
          <a:prstGeom prst="rect">
            <a:avLst/>
          </a:prstGeom>
          <a:noFill/>
        </p:spPr>
        <p:txBody>
          <a:bodyPr wrap="square" rtlCol="0">
            <a:spAutoFit/>
          </a:bodyPr>
          <a:lstStyle/>
          <a:p>
            <a:r>
              <a:rPr lang="en-GB" sz="2800">
                <a:solidFill>
                  <a:schemeClr val="bg1"/>
                </a:solidFill>
                <a:latin typeface="Arial" panose="020B0604020202020204" pitchFamily="34" charset="0"/>
                <a:cs typeface="Arial" panose="020B0604020202020204" pitchFamily="34" charset="0"/>
              </a:rPr>
              <a:t>It belongs to all children – no matter who they are, where they live or who looks after them. </a:t>
            </a:r>
          </a:p>
        </p:txBody>
      </p:sp>
      <p:pic>
        <p:nvPicPr>
          <p:cNvPr id="15" name="Picture 14">
            <a:extLst>
              <a:ext uri="{FF2B5EF4-FFF2-40B4-BE49-F238E27FC236}">
                <a16:creationId xmlns:a16="http://schemas.microsoft.com/office/drawing/2014/main" id="{189FDEB9-54AE-D191-E329-2F1F9D6088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4792" y="5411972"/>
            <a:ext cx="612116" cy="727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178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3896CC-57B5-5E81-B36B-837D25B36450}"/>
              </a:ext>
            </a:extLst>
          </p:cNvPr>
          <p:cNvSpPr txBox="1"/>
          <p:nvPr/>
        </p:nvSpPr>
        <p:spPr>
          <a:xfrm>
            <a:off x="687083" y="808074"/>
            <a:ext cx="10604694" cy="954107"/>
          </a:xfrm>
          <a:prstGeom prst="rect">
            <a:avLst/>
          </a:prstGeom>
          <a:noFill/>
        </p:spPr>
        <p:txBody>
          <a:bodyPr wrap="square" rtlCol="0">
            <a:spAutoFit/>
          </a:bodyPr>
          <a:lstStyle/>
          <a:p>
            <a:pPr algn="ctr"/>
            <a:r>
              <a:rPr lang="en-GB" sz="2800">
                <a:solidFill>
                  <a:srgbClr val="84286A"/>
                </a:solidFill>
                <a:latin typeface="Arial Rounded MT Bold" panose="020F0704030504030204" pitchFamily="34" charset="0"/>
              </a:rPr>
              <a:t>The United Nations Convention On The Rights Of The Child (UNCRC)</a:t>
            </a:r>
          </a:p>
        </p:txBody>
      </p:sp>
      <p:sp>
        <p:nvSpPr>
          <p:cNvPr id="4" name="Speech Bubble: Oval 3">
            <a:extLst>
              <a:ext uri="{FF2B5EF4-FFF2-40B4-BE49-F238E27FC236}">
                <a16:creationId xmlns:a16="http://schemas.microsoft.com/office/drawing/2014/main" id="{AEDAAA38-AF5A-A10B-297D-F4FFBF967485}"/>
              </a:ext>
            </a:extLst>
          </p:cNvPr>
          <p:cNvSpPr/>
          <p:nvPr/>
        </p:nvSpPr>
        <p:spPr>
          <a:xfrm>
            <a:off x="6783572" y="1594884"/>
            <a:ext cx="5176780" cy="3659868"/>
          </a:xfrm>
          <a:custGeom>
            <a:avLst/>
            <a:gdLst>
              <a:gd name="csX0" fmla="*/ -136253 w 5176780"/>
              <a:gd name="csY0" fmla="*/ 3363858 h 3659868"/>
              <a:gd name="csX1" fmla="*/ 78428 w 5176780"/>
              <a:gd name="csY1" fmla="*/ 3019821 h 3659868"/>
              <a:gd name="csX2" fmla="*/ 293108 w 5176780"/>
              <a:gd name="csY2" fmla="*/ 2675784 h 3659868"/>
              <a:gd name="csX3" fmla="*/ 1775176 w 5176780"/>
              <a:gd name="csY3" fmla="*/ 92661 h 3659868"/>
              <a:gd name="csX4" fmla="*/ 4595183 w 5176780"/>
              <a:gd name="csY4" fmla="*/ 674174 h 3659868"/>
              <a:gd name="csX5" fmla="*/ 3729637 w 5176780"/>
              <a:gd name="csY5" fmla="*/ 3472394 h 3659868"/>
              <a:gd name="csX6" fmla="*/ 908432 w 5176780"/>
              <a:gd name="csY6" fmla="*/ 3222072 h 3659868"/>
              <a:gd name="csX7" fmla="*/ 396536 w 5176780"/>
              <a:gd name="csY7" fmla="*/ 3291547 h 3659868"/>
              <a:gd name="csX8" fmla="*/ -136253 w 5176780"/>
              <a:gd name="csY8" fmla="*/ 3363858 h 36598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176780" h="3659868" fill="none" extrusionOk="0">
                <a:moveTo>
                  <a:pt x="-136253" y="3363858"/>
                </a:moveTo>
                <a:cubicBezTo>
                  <a:pt x="-107818" y="3263707"/>
                  <a:pt x="6627" y="3183114"/>
                  <a:pt x="78428" y="3019821"/>
                </a:cubicBezTo>
                <a:cubicBezTo>
                  <a:pt x="150228" y="2856528"/>
                  <a:pt x="236798" y="2793490"/>
                  <a:pt x="293108" y="2675784"/>
                </a:cubicBezTo>
                <a:cubicBezTo>
                  <a:pt x="-260059" y="1412846"/>
                  <a:pt x="257472" y="545302"/>
                  <a:pt x="1775176" y="92661"/>
                </a:cubicBezTo>
                <a:cubicBezTo>
                  <a:pt x="2798178" y="-364415"/>
                  <a:pt x="3866934" y="37316"/>
                  <a:pt x="4595183" y="674174"/>
                </a:cubicBezTo>
                <a:cubicBezTo>
                  <a:pt x="5696908" y="1784618"/>
                  <a:pt x="5295969" y="3118487"/>
                  <a:pt x="3729637" y="3472394"/>
                </a:cubicBezTo>
                <a:cubicBezTo>
                  <a:pt x="2872015" y="3614476"/>
                  <a:pt x="1676898" y="3636344"/>
                  <a:pt x="908432" y="3222072"/>
                </a:cubicBezTo>
                <a:cubicBezTo>
                  <a:pt x="781006" y="3277619"/>
                  <a:pt x="547697" y="3220385"/>
                  <a:pt x="396536" y="3291547"/>
                </a:cubicBezTo>
                <a:cubicBezTo>
                  <a:pt x="245375" y="3362709"/>
                  <a:pt x="26506" y="3320372"/>
                  <a:pt x="-136253" y="3363858"/>
                </a:cubicBezTo>
                <a:close/>
              </a:path>
              <a:path w="5176780" h="3659868" stroke="0" extrusionOk="0">
                <a:moveTo>
                  <a:pt x="-136253" y="3363858"/>
                </a:moveTo>
                <a:cubicBezTo>
                  <a:pt x="-60526" y="3223242"/>
                  <a:pt x="35594" y="3103095"/>
                  <a:pt x="82721" y="3012940"/>
                </a:cubicBezTo>
                <a:cubicBezTo>
                  <a:pt x="129848" y="2922785"/>
                  <a:pt x="257280" y="2818099"/>
                  <a:pt x="293108" y="2675784"/>
                </a:cubicBezTo>
                <a:cubicBezTo>
                  <a:pt x="-461842" y="1380634"/>
                  <a:pt x="19856" y="329562"/>
                  <a:pt x="1775176" y="92661"/>
                </a:cubicBezTo>
                <a:cubicBezTo>
                  <a:pt x="2666020" y="-299459"/>
                  <a:pt x="4164197" y="-20995"/>
                  <a:pt x="4595183" y="674174"/>
                </a:cubicBezTo>
                <a:cubicBezTo>
                  <a:pt x="5568898" y="1256208"/>
                  <a:pt x="5384815" y="2943443"/>
                  <a:pt x="3729637" y="3472394"/>
                </a:cubicBezTo>
                <a:cubicBezTo>
                  <a:pt x="2802158" y="3599486"/>
                  <a:pt x="1832289" y="3572527"/>
                  <a:pt x="908432" y="3222072"/>
                </a:cubicBezTo>
                <a:cubicBezTo>
                  <a:pt x="761421" y="3299679"/>
                  <a:pt x="656463" y="3213235"/>
                  <a:pt x="417430" y="3288711"/>
                </a:cubicBezTo>
                <a:cubicBezTo>
                  <a:pt x="178397" y="3364187"/>
                  <a:pt x="-13255" y="3323085"/>
                  <a:pt x="-136253" y="3363858"/>
                </a:cubicBezTo>
                <a:close/>
              </a:path>
            </a:pathLst>
          </a:custGeom>
          <a:solidFill>
            <a:srgbClr val="608892"/>
          </a:solidFill>
          <a:ln w="57150">
            <a:solidFill>
              <a:srgbClr val="84286A"/>
            </a:solidFill>
            <a:prstDash val="sysDash"/>
            <a:extLst>
              <a:ext uri="{C807C97D-BFC1-408E-A445-0C87EB9F89A2}">
                <ask:lineSketchStyleProps xmlns:ask="http://schemas.microsoft.com/office/drawing/2018/sketchyshapes" sd="803386329">
                  <a:prstGeom prst="wedgeEllipseCallout">
                    <a:avLst>
                      <a:gd name="adj1" fmla="val -52632"/>
                      <a:gd name="adj2" fmla="val 41912"/>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F4E3B47-44D5-B9D8-B470-F6C7977062B8}"/>
              </a:ext>
            </a:extLst>
          </p:cNvPr>
          <p:cNvSpPr txBox="1"/>
          <p:nvPr/>
        </p:nvSpPr>
        <p:spPr>
          <a:xfrm>
            <a:off x="7735209" y="2085990"/>
            <a:ext cx="3850598" cy="2677656"/>
          </a:xfrm>
          <a:prstGeom prst="rect">
            <a:avLst/>
          </a:prstGeom>
          <a:noFill/>
        </p:spPr>
        <p:txBody>
          <a:bodyPr wrap="square" rtlCol="0">
            <a:spAutoFit/>
          </a:bodyPr>
          <a:lstStyle/>
          <a:p>
            <a:r>
              <a:rPr lang="en-GB" sz="2400">
                <a:solidFill>
                  <a:schemeClr val="bg1"/>
                </a:solidFill>
                <a:latin typeface="Arial" panose="020B0604020202020204" pitchFamily="34" charset="0"/>
                <a:cs typeface="Arial" panose="020B0604020202020204" pitchFamily="34" charset="0"/>
              </a:rPr>
              <a:t>The</a:t>
            </a:r>
            <a:r>
              <a:rPr lang="en-GB" sz="2400">
                <a:solidFill>
                  <a:schemeClr val="bg1"/>
                </a:solidFill>
                <a:latin typeface="Arial Rounded MT Bold" panose="020F0704030504030204" pitchFamily="34" charset="0"/>
                <a:cs typeface="Arial" panose="020B0604020202020204" pitchFamily="34" charset="0"/>
              </a:rPr>
              <a:t> UNCRC </a:t>
            </a:r>
            <a:r>
              <a:rPr lang="en-GB" sz="2400">
                <a:solidFill>
                  <a:schemeClr val="bg1"/>
                </a:solidFill>
                <a:latin typeface="Arial" panose="020B0604020202020204" pitchFamily="34" charset="0"/>
                <a:cs typeface="Arial" panose="020B0604020202020204" pitchFamily="34" charset="0"/>
              </a:rPr>
              <a:t>is like a rulebook that explains children’s rights, like the right to be safe, to learn, to get help when you’re ill, and to have your views listened to.</a:t>
            </a:r>
          </a:p>
        </p:txBody>
      </p:sp>
      <p:sp>
        <p:nvSpPr>
          <p:cNvPr id="10" name="Speech Bubble: Oval 9">
            <a:extLst>
              <a:ext uri="{FF2B5EF4-FFF2-40B4-BE49-F238E27FC236}">
                <a16:creationId xmlns:a16="http://schemas.microsoft.com/office/drawing/2014/main" id="{79AA0A49-C9EA-52A9-D1CA-C5FE56E7606F}"/>
              </a:ext>
            </a:extLst>
          </p:cNvPr>
          <p:cNvSpPr/>
          <p:nvPr/>
        </p:nvSpPr>
        <p:spPr>
          <a:xfrm>
            <a:off x="231647" y="1499616"/>
            <a:ext cx="5176781" cy="3659868"/>
          </a:xfrm>
          <a:custGeom>
            <a:avLst/>
            <a:gdLst>
              <a:gd name="csX0" fmla="*/ 4645850 w 5176781"/>
              <a:gd name="csY0" fmla="*/ 3554793 h 3659868"/>
              <a:gd name="csX1" fmla="*/ 3848835 w 5176781"/>
              <a:gd name="csY1" fmla="*/ 3428242 h 3659868"/>
              <a:gd name="csX2" fmla="*/ 1051675 w 5176781"/>
              <a:gd name="csY2" fmla="*/ 3302463 h 3659868"/>
              <a:gd name="csX3" fmla="*/ 944953 w 5176781"/>
              <a:gd name="csY3" fmla="*/ 416176 h 3659868"/>
              <a:gd name="csX4" fmla="*/ 3743071 w 5176781"/>
              <a:gd name="csY4" fmla="*/ 192173 h 3659868"/>
              <a:gd name="csX5" fmla="*/ 4603951 w 5176781"/>
              <a:gd name="csY5" fmla="*/ 2978045 h 3659868"/>
              <a:gd name="csX6" fmla="*/ 4645850 w 5176781"/>
              <a:gd name="csY6" fmla="*/ 3554793 h 365986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176781" h="3659868" fill="none" extrusionOk="0">
                <a:moveTo>
                  <a:pt x="4645850" y="3554793"/>
                </a:moveTo>
                <a:cubicBezTo>
                  <a:pt x="4361534" y="3550832"/>
                  <a:pt x="4018091" y="3433963"/>
                  <a:pt x="3848835" y="3428242"/>
                </a:cubicBezTo>
                <a:cubicBezTo>
                  <a:pt x="2882873" y="3771876"/>
                  <a:pt x="1771441" y="3729940"/>
                  <a:pt x="1051675" y="3302463"/>
                </a:cubicBezTo>
                <a:cubicBezTo>
                  <a:pt x="-147244" y="2513963"/>
                  <a:pt x="-287861" y="1402115"/>
                  <a:pt x="944953" y="416176"/>
                </a:cubicBezTo>
                <a:cubicBezTo>
                  <a:pt x="1553665" y="-65249"/>
                  <a:pt x="2783952" y="-313976"/>
                  <a:pt x="3743071" y="192173"/>
                </a:cubicBezTo>
                <a:cubicBezTo>
                  <a:pt x="5074998" y="667749"/>
                  <a:pt x="5635141" y="1990778"/>
                  <a:pt x="4603951" y="2978045"/>
                </a:cubicBezTo>
                <a:cubicBezTo>
                  <a:pt x="4667278" y="3142826"/>
                  <a:pt x="4676786" y="3372762"/>
                  <a:pt x="4645850" y="3554793"/>
                </a:cubicBezTo>
                <a:close/>
              </a:path>
              <a:path w="5176781" h="3659868" stroke="0" extrusionOk="0">
                <a:moveTo>
                  <a:pt x="4645850" y="3554793"/>
                </a:moveTo>
                <a:cubicBezTo>
                  <a:pt x="4247986" y="3492994"/>
                  <a:pt x="3948706" y="3465353"/>
                  <a:pt x="3848835" y="3428242"/>
                </a:cubicBezTo>
                <a:cubicBezTo>
                  <a:pt x="2980274" y="3771386"/>
                  <a:pt x="1772455" y="3755202"/>
                  <a:pt x="1051675" y="3302463"/>
                </a:cubicBezTo>
                <a:cubicBezTo>
                  <a:pt x="-305647" y="2616608"/>
                  <a:pt x="-482807" y="1279100"/>
                  <a:pt x="944953" y="416176"/>
                </a:cubicBezTo>
                <a:cubicBezTo>
                  <a:pt x="1689462" y="-32273"/>
                  <a:pt x="2711500" y="-58617"/>
                  <a:pt x="3743071" y="192173"/>
                </a:cubicBezTo>
                <a:cubicBezTo>
                  <a:pt x="5362107" y="785345"/>
                  <a:pt x="5630607" y="2238884"/>
                  <a:pt x="4603951" y="2978045"/>
                </a:cubicBezTo>
                <a:cubicBezTo>
                  <a:pt x="4588596" y="3105122"/>
                  <a:pt x="4651347" y="3417518"/>
                  <a:pt x="4645850" y="3554793"/>
                </a:cubicBezTo>
                <a:close/>
              </a:path>
            </a:pathLst>
          </a:custGeom>
          <a:solidFill>
            <a:srgbClr val="608892"/>
          </a:solidFill>
          <a:ln w="38100">
            <a:solidFill>
              <a:srgbClr val="84286A"/>
            </a:solidFill>
            <a:prstDash val="sysDash"/>
            <a:extLst>
              <a:ext uri="{C807C97D-BFC1-408E-A445-0C87EB9F89A2}">
                <ask:lineSketchStyleProps xmlns:ask="http://schemas.microsoft.com/office/drawing/2018/sketchyshapes" sd="2421991129">
                  <a:prstGeom prst="wedgeEllipseCallout">
                    <a:avLst>
                      <a:gd name="adj1" fmla="val 39744"/>
                      <a:gd name="adj2" fmla="val 47129"/>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cartoon of a child holding a spinner&#10;&#10;Description automatically generated">
            <a:extLst>
              <a:ext uri="{FF2B5EF4-FFF2-40B4-BE49-F238E27FC236}">
                <a16:creationId xmlns:a16="http://schemas.microsoft.com/office/drawing/2014/main" id="{72334795-0271-08E7-DD4F-3AC3D0B1FAC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2" b="99556" l="9972" r="89988">
                        <a14:foregroundMark x1="40533" y1="87404" x2="45539" y2="94388"/>
                        <a14:foregroundMark x1="28058" y1="91724" x2="28946" y2="97618"/>
                        <a14:foregroundMark x1="40371" y1="40735" x2="42309" y2="42390"/>
                        <a14:foregroundMark x1="54905" y1="41623" x2="51635" y2="38797"/>
                        <a14:foregroundMark x1="37990" y1="98385" x2="47477" y2="97820"/>
                        <a14:foregroundMark x1="47477" y1="97820" x2="49415" y2="97941"/>
                        <a14:foregroundMark x1="28825" y1="99556" x2="27493" y2="96730"/>
                      </a14:backgroundRemoval>
                    </a14:imgEffect>
                  </a14:imgLayer>
                </a14:imgProps>
              </a:ext>
              <a:ext uri="{28A0092B-C50C-407E-A947-70E740481C1C}">
                <a14:useLocalDpi xmlns:a14="http://schemas.microsoft.com/office/drawing/2010/main" val="0"/>
              </a:ext>
            </a:extLst>
          </a:blip>
          <a:stretch>
            <a:fillRect/>
          </a:stretch>
        </p:blipFill>
        <p:spPr>
          <a:xfrm flipH="1">
            <a:off x="3447431" y="2362201"/>
            <a:ext cx="4495799" cy="4495799"/>
          </a:xfrm>
          <a:prstGeom prst="rect">
            <a:avLst/>
          </a:prstGeom>
        </p:spPr>
      </p:pic>
      <p:sp>
        <p:nvSpPr>
          <p:cNvPr id="11" name="TextBox 10">
            <a:extLst>
              <a:ext uri="{FF2B5EF4-FFF2-40B4-BE49-F238E27FC236}">
                <a16:creationId xmlns:a16="http://schemas.microsoft.com/office/drawing/2014/main" id="{90515336-4B14-71ED-2A74-656713E28F43}"/>
              </a:ext>
            </a:extLst>
          </p:cNvPr>
          <p:cNvSpPr txBox="1"/>
          <p:nvPr/>
        </p:nvSpPr>
        <p:spPr>
          <a:xfrm>
            <a:off x="865398" y="2038392"/>
            <a:ext cx="4423322" cy="2677656"/>
          </a:xfrm>
          <a:prstGeom prst="rect">
            <a:avLst/>
          </a:prstGeom>
          <a:noFill/>
        </p:spPr>
        <p:txBody>
          <a:bodyPr wrap="square" rtlCol="0">
            <a:spAutoFit/>
          </a:bodyPr>
          <a:lstStyle/>
          <a:p>
            <a:r>
              <a:rPr lang="en-GB" sz="2000">
                <a:solidFill>
                  <a:schemeClr val="bg1"/>
                </a:solidFill>
                <a:latin typeface="Arial" panose="020B0604020202020204" pitchFamily="34" charset="0"/>
                <a:cs typeface="Arial" panose="020B0604020202020204" pitchFamily="34" charset="0"/>
              </a:rPr>
              <a:t>‘</a:t>
            </a:r>
            <a:r>
              <a:rPr lang="en-GB" sz="2400">
                <a:solidFill>
                  <a:schemeClr val="bg1"/>
                </a:solidFill>
                <a:latin typeface="Arial" panose="020B0604020202020204" pitchFamily="34" charset="0"/>
                <a:cs typeface="Arial" panose="020B0604020202020204" pitchFamily="34" charset="0"/>
              </a:rPr>
              <a:t>Convention’ just means a group of adults agreed these rights. It is an agreement that says what rights all children have and how adults should look after and respect those rights</a:t>
            </a:r>
            <a:r>
              <a:rPr lang="en-GB" sz="1600">
                <a:solidFill>
                  <a:schemeClr val="bg1"/>
                </a:solidFill>
                <a:latin typeface="Arial" panose="020B0604020202020204" pitchFamily="34" charset="0"/>
                <a:cs typeface="Arial" panose="020B0604020202020204" pitchFamily="34" charset="0"/>
              </a:rPr>
              <a:t>.</a:t>
            </a:r>
            <a:endParaRPr lang="en-GB" sz="1400">
              <a:solidFill>
                <a:schemeClr val="bg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189FDEB9-54AE-D191-E329-2F1F9D6088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4792" y="5411972"/>
            <a:ext cx="612116" cy="727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337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EC1D6E-8F30-1D7B-5DD4-237549678F45}"/>
              </a:ext>
            </a:extLst>
          </p:cNvPr>
          <p:cNvPicPr>
            <a:picLocks noChangeAspect="1"/>
          </p:cNvPicPr>
          <p:nvPr/>
        </p:nvPicPr>
        <p:blipFill>
          <a:blip r:embed="rId3"/>
          <a:stretch>
            <a:fillRect/>
          </a:stretch>
        </p:blipFill>
        <p:spPr>
          <a:xfrm>
            <a:off x="0" y="0"/>
            <a:ext cx="5143500" cy="6858000"/>
          </a:xfrm>
          <a:prstGeom prst="rect">
            <a:avLst/>
          </a:prstGeom>
        </p:spPr>
      </p:pic>
      <p:sp>
        <p:nvSpPr>
          <p:cNvPr id="3" name="Arrow: Left 2">
            <a:extLst>
              <a:ext uri="{FF2B5EF4-FFF2-40B4-BE49-F238E27FC236}">
                <a16:creationId xmlns:a16="http://schemas.microsoft.com/office/drawing/2014/main" id="{9798BB9F-EBD3-DD71-9BDF-28A2508721FA}"/>
              </a:ext>
            </a:extLst>
          </p:cNvPr>
          <p:cNvSpPr/>
          <p:nvPr/>
        </p:nvSpPr>
        <p:spPr>
          <a:xfrm>
            <a:off x="5202623" y="2554014"/>
            <a:ext cx="2806262" cy="1471448"/>
          </a:xfrm>
          <a:prstGeom prst="leftArrow">
            <a:avLst/>
          </a:prstGeom>
          <a:solidFill>
            <a:srgbClr val="84286A"/>
          </a:solidFill>
          <a:ln>
            <a:solidFill>
              <a:srgbClr val="8428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1C490277-C2F0-ADE1-EE48-B02C1AA5B581}"/>
              </a:ext>
            </a:extLst>
          </p:cNvPr>
          <p:cNvSpPr/>
          <p:nvPr/>
        </p:nvSpPr>
        <p:spPr>
          <a:xfrm>
            <a:off x="7567448" y="1975945"/>
            <a:ext cx="3804745" cy="2606565"/>
          </a:xfrm>
          <a:prstGeom prst="roundRect">
            <a:avLst/>
          </a:prstGeom>
          <a:solidFill>
            <a:srgbClr val="84286A"/>
          </a:solidFill>
          <a:ln>
            <a:solidFill>
              <a:srgbClr val="8428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D7BD23E-1146-AC96-6D2B-6D1B29E23F2F}"/>
              </a:ext>
            </a:extLst>
          </p:cNvPr>
          <p:cNvSpPr txBox="1"/>
          <p:nvPr/>
        </p:nvSpPr>
        <p:spPr>
          <a:xfrm>
            <a:off x="7788164" y="2494397"/>
            <a:ext cx="3363311" cy="1569660"/>
          </a:xfrm>
          <a:prstGeom prst="rect">
            <a:avLst/>
          </a:prstGeom>
          <a:noFill/>
        </p:spPr>
        <p:txBody>
          <a:bodyPr wrap="square" rtlCol="0">
            <a:spAutoFit/>
          </a:bodyPr>
          <a:lstStyle/>
          <a:p>
            <a:pPr algn="ctr"/>
            <a:r>
              <a:rPr lang="en-GB" sz="2400">
                <a:solidFill>
                  <a:schemeClr val="bg1"/>
                </a:solidFill>
                <a:latin typeface="Arial Rounded MT Bold" panose="020F0704030504030204" pitchFamily="34" charset="0"/>
                <a:cs typeface="Arial" panose="020B0604020202020204" pitchFamily="34" charset="0"/>
              </a:rPr>
              <a:t>It’s looks like this. You might have seen this poster in your school.</a:t>
            </a:r>
          </a:p>
        </p:txBody>
      </p:sp>
      <p:pic>
        <p:nvPicPr>
          <p:cNvPr id="6" name="Picture 5" descr="A cartoon of a bear wearing a mask and boots&#10;&#10;Description automatically generated">
            <a:extLst>
              <a:ext uri="{FF2B5EF4-FFF2-40B4-BE49-F238E27FC236}">
                <a16:creationId xmlns:a16="http://schemas.microsoft.com/office/drawing/2014/main" id="{D37D8F65-4139-32CA-CCD1-BEE534DB04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9883" y="0"/>
            <a:ext cx="2273436" cy="2371671"/>
          </a:xfrm>
          <a:prstGeom prst="rect">
            <a:avLst/>
          </a:prstGeom>
        </p:spPr>
      </p:pic>
      <p:pic>
        <p:nvPicPr>
          <p:cNvPr id="7" name="Picture 6" descr="A group of women with their arms raised&#10;&#10;Description automatically generated">
            <a:extLst>
              <a:ext uri="{FF2B5EF4-FFF2-40B4-BE49-F238E27FC236}">
                <a16:creationId xmlns:a16="http://schemas.microsoft.com/office/drawing/2014/main" id="{2E524F60-F7CE-5711-7D44-F1C8D349995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667" l="3150" r="95300">
                        <a14:foregroundMark x1="5300" y1="57867" x2="4150" y2="86533"/>
                        <a14:foregroundMark x1="4150" y1="86533" x2="9000" y2="92600"/>
                        <a14:foregroundMark x1="9000" y1="92600" x2="14000" y2="73267"/>
                        <a14:foregroundMark x1="14000" y1="73267" x2="16150" y2="74933"/>
                        <a14:foregroundMark x1="24050" y1="92200" x2="33200" y2="96667"/>
                        <a14:foregroundMark x1="33200" y1="96667" x2="37600" y2="96067"/>
                        <a14:foregroundMark x1="75050" y1="59667" x2="78950" y2="86667"/>
                        <a14:foregroundMark x1="78950" y1="86667" x2="78950" y2="86667"/>
                        <a14:foregroundMark x1="55550" y1="58533" x2="57400" y2="84533"/>
                        <a14:foregroundMark x1="57400" y1="84533" x2="49600" y2="82667"/>
                        <a14:foregroundMark x1="49600" y1="82667" x2="53900" y2="93133"/>
                        <a14:foregroundMark x1="53900" y1="93133" x2="54200" y2="95467"/>
                        <a14:foregroundMark x1="94550" y1="73800" x2="82900" y2="74267"/>
                        <a14:foregroundMark x1="82900" y1="74267" x2="91650" y2="93133"/>
                        <a14:foregroundMark x1="91650" y1="93133" x2="96550" y2="89600"/>
                        <a14:foregroundMark x1="96550" y1="89600" x2="93050" y2="69800"/>
                        <a14:foregroundMark x1="93050" y1="69800" x2="95300" y2="63933"/>
                        <a14:foregroundMark x1="5150" y1="55133" x2="3150" y2="78200"/>
                        <a14:foregroundMark x1="3150" y1="78200" x2="5150" y2="91200"/>
                        <a14:foregroundMark x1="10900" y1="71733" x2="17200" y2="75000"/>
                        <a14:foregroundMark x1="17200" y1="75000" x2="18700" y2="86200"/>
                        <a14:foregroundMark x1="27950" y1="56733" x2="24300" y2="84067"/>
                        <a14:foregroundMark x1="74800" y1="56267" x2="75400" y2="61000"/>
                        <a14:foregroundMark x1="87700" y1="93200" x2="89050" y2="98667"/>
                        <a14:foregroundMark x1="77250" y1="87667" x2="74250" y2="94533"/>
                        <a14:foregroundMark x1="74250" y1="94533" x2="69600" y2="87467"/>
                        <a14:foregroundMark x1="69600" y1="87467" x2="69550" y2="86800"/>
                        <a14:foregroundMark x1="82850" y1="96933" x2="82850" y2="98533"/>
                        <a14:foregroundMark x1="90900" y1="68933" x2="84800" y2="72667"/>
                        <a14:foregroundMark x1="84800" y1="72667" x2="82050" y2="78667"/>
                        <a14:foregroundMark x1="82050" y1="78667" x2="82000" y2="79200"/>
                        <a14:foregroundMark x1="30400" y1="72200" x2="35600" y2="73800"/>
                        <a14:foregroundMark x1="35600" y1="73800" x2="36850" y2="76733"/>
                      </a14:backgroundRemoval>
                    </a14:imgEffect>
                  </a14:imgLayer>
                </a14:imgProps>
              </a:ext>
              <a:ext uri="{28A0092B-C50C-407E-A947-70E740481C1C}">
                <a14:useLocalDpi xmlns:a14="http://schemas.microsoft.com/office/drawing/2010/main" val="0"/>
              </a:ext>
            </a:extLst>
          </a:blip>
          <a:stretch>
            <a:fillRect/>
          </a:stretch>
        </p:blipFill>
        <p:spPr>
          <a:xfrm>
            <a:off x="5406080" y="1647864"/>
            <a:ext cx="6946848" cy="5210136"/>
          </a:xfrm>
          <a:prstGeom prst="rect">
            <a:avLst/>
          </a:prstGeom>
        </p:spPr>
      </p:pic>
    </p:spTree>
    <p:extLst>
      <p:ext uri="{BB962C8B-B14F-4D97-AF65-F5344CB8AC3E}">
        <p14:creationId xmlns:p14="http://schemas.microsoft.com/office/powerpoint/2010/main" val="103140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C3EB6-B0A5-BF74-A7ED-3074AB948818}"/>
              </a:ext>
            </a:extLst>
          </p:cNvPr>
          <p:cNvSpPr>
            <a:spLocks noGrp="1"/>
          </p:cNvSpPr>
          <p:nvPr>
            <p:ph type="title"/>
          </p:nvPr>
        </p:nvSpPr>
        <p:spPr>
          <a:xfrm>
            <a:off x="5869172" y="501228"/>
            <a:ext cx="5380074" cy="492443"/>
          </a:xfrm>
        </p:spPr>
        <p:txBody>
          <a:bodyPr/>
          <a:lstStyle/>
          <a:p>
            <a:pPr algn="ctr"/>
            <a:r>
              <a:rPr lang="en-GB" sz="3200" b="0">
                <a:latin typeface="Arial Rounded MT Bold" panose="020F0704030504030204" pitchFamily="34" charset="0"/>
              </a:rPr>
              <a:t>ARTICLE 24</a:t>
            </a:r>
          </a:p>
        </p:txBody>
      </p:sp>
      <p:pic>
        <p:nvPicPr>
          <p:cNvPr id="3" name="Picture 2">
            <a:extLst>
              <a:ext uri="{FF2B5EF4-FFF2-40B4-BE49-F238E27FC236}">
                <a16:creationId xmlns:a16="http://schemas.microsoft.com/office/drawing/2014/main" id="{7D4918F0-9DDE-C58F-183F-A1142F93049F}"/>
              </a:ext>
            </a:extLst>
          </p:cNvPr>
          <p:cNvPicPr>
            <a:picLocks noChangeAspect="1"/>
          </p:cNvPicPr>
          <p:nvPr/>
        </p:nvPicPr>
        <p:blipFill>
          <a:blip r:embed="rId2"/>
          <a:stretch>
            <a:fillRect/>
          </a:stretch>
        </p:blipFill>
        <p:spPr>
          <a:xfrm>
            <a:off x="1078335" y="747450"/>
            <a:ext cx="4017148" cy="5363099"/>
          </a:xfrm>
          <a:prstGeom prst="rect">
            <a:avLst/>
          </a:prstGeom>
        </p:spPr>
      </p:pic>
      <p:sp>
        <p:nvSpPr>
          <p:cNvPr id="4" name="Speech Bubble: Rectangle with Corners Rounded 3">
            <a:extLst>
              <a:ext uri="{FF2B5EF4-FFF2-40B4-BE49-F238E27FC236}">
                <a16:creationId xmlns:a16="http://schemas.microsoft.com/office/drawing/2014/main" id="{DDB50EBD-069A-4EBC-7296-4A6FA24C0F1F}"/>
              </a:ext>
            </a:extLst>
          </p:cNvPr>
          <p:cNvSpPr/>
          <p:nvPr/>
        </p:nvSpPr>
        <p:spPr>
          <a:xfrm>
            <a:off x="6443330" y="1234966"/>
            <a:ext cx="4016907" cy="4388068"/>
          </a:xfrm>
          <a:custGeom>
            <a:avLst/>
            <a:gdLst>
              <a:gd name="csX0" fmla="*/ 0 w 4016907"/>
              <a:gd name="csY0" fmla="*/ 669498 h 4388068"/>
              <a:gd name="csX1" fmla="*/ 669498 w 4016907"/>
              <a:gd name="csY1" fmla="*/ 0 h 4388068"/>
              <a:gd name="csX2" fmla="*/ 1193923 w 4016907"/>
              <a:gd name="csY2" fmla="*/ 0 h 4388068"/>
              <a:gd name="csX3" fmla="*/ 1701612 w 4016907"/>
              <a:gd name="csY3" fmla="*/ 0 h 4388068"/>
              <a:gd name="csX4" fmla="*/ 2343196 w 4016907"/>
              <a:gd name="csY4" fmla="*/ 0 h 4388068"/>
              <a:gd name="csX5" fmla="*/ 2343196 w 4016907"/>
              <a:gd name="csY5" fmla="*/ 0 h 4388068"/>
              <a:gd name="csX6" fmla="*/ 2845310 w 4016907"/>
              <a:gd name="csY6" fmla="*/ 0 h 4388068"/>
              <a:gd name="csX7" fmla="*/ 3347423 w 4016907"/>
              <a:gd name="csY7" fmla="*/ 0 h 4388068"/>
              <a:gd name="csX8" fmla="*/ 3347409 w 4016907"/>
              <a:gd name="csY8" fmla="*/ 0 h 4388068"/>
              <a:gd name="csX9" fmla="*/ 4016907 w 4016907"/>
              <a:gd name="csY9" fmla="*/ 669498 h 4388068"/>
              <a:gd name="csX10" fmla="*/ 4016907 w 4016907"/>
              <a:gd name="csY10" fmla="*/ 1261763 h 4388068"/>
              <a:gd name="csX11" fmla="*/ 4016907 w 4016907"/>
              <a:gd name="csY11" fmla="*/ 1872930 h 4388068"/>
              <a:gd name="csX12" fmla="*/ 4016907 w 4016907"/>
              <a:gd name="csY12" fmla="*/ 2559706 h 4388068"/>
              <a:gd name="csX13" fmla="*/ 4400644 w 4016907"/>
              <a:gd name="csY13" fmla="*/ 3074453 h 4388068"/>
              <a:gd name="csX14" fmla="*/ 4801065 w 4016907"/>
              <a:gd name="csY14" fmla="*/ 3611581 h 4388068"/>
              <a:gd name="csX15" fmla="*/ 5218171 w 4016907"/>
              <a:gd name="csY15" fmla="*/ 4171089 h 4388068"/>
              <a:gd name="csX16" fmla="*/ 5685329 w 4016907"/>
              <a:gd name="csY16" fmla="*/ 4797738 h 4388068"/>
              <a:gd name="csX17" fmla="*/ 5095820 w 4016907"/>
              <a:gd name="csY17" fmla="*/ 4394579 h 4388068"/>
              <a:gd name="csX18" fmla="*/ 4556363 w 4016907"/>
              <a:gd name="csY18" fmla="*/ 4025651 h 4388068"/>
              <a:gd name="csX19" fmla="*/ 4016907 w 4016907"/>
              <a:gd name="csY19" fmla="*/ 3656723 h 4388068"/>
              <a:gd name="csX20" fmla="*/ 4016907 w 4016907"/>
              <a:gd name="csY20" fmla="*/ 3718570 h 4388068"/>
              <a:gd name="csX21" fmla="*/ 3347409 w 4016907"/>
              <a:gd name="csY21" fmla="*/ 4388068 h 4388068"/>
              <a:gd name="csX22" fmla="*/ 3347423 w 4016907"/>
              <a:gd name="csY22" fmla="*/ 4388068 h 4388068"/>
              <a:gd name="csX23" fmla="*/ 2835267 w 4016907"/>
              <a:gd name="csY23" fmla="*/ 4388068 h 4388068"/>
              <a:gd name="csX24" fmla="*/ 2343196 w 4016907"/>
              <a:gd name="csY24" fmla="*/ 4388068 h 4388068"/>
              <a:gd name="csX25" fmla="*/ 2343196 w 4016907"/>
              <a:gd name="csY25" fmla="*/ 4388068 h 4388068"/>
              <a:gd name="csX26" fmla="*/ 1751823 w 4016907"/>
              <a:gd name="csY26" fmla="*/ 4388068 h 4388068"/>
              <a:gd name="csX27" fmla="*/ 1244134 w 4016907"/>
              <a:gd name="csY27" fmla="*/ 4388068 h 4388068"/>
              <a:gd name="csX28" fmla="*/ 669498 w 4016907"/>
              <a:gd name="csY28" fmla="*/ 4388068 h 4388068"/>
              <a:gd name="csX29" fmla="*/ 0 w 4016907"/>
              <a:gd name="csY29" fmla="*/ 3718570 h 4388068"/>
              <a:gd name="csX30" fmla="*/ 0 w 4016907"/>
              <a:gd name="csY30" fmla="*/ 3656723 h 4388068"/>
              <a:gd name="csX31" fmla="*/ 0 w 4016907"/>
              <a:gd name="csY31" fmla="*/ 3141125 h 4388068"/>
              <a:gd name="csX32" fmla="*/ 0 w 4016907"/>
              <a:gd name="csY32" fmla="*/ 2559706 h 4388068"/>
              <a:gd name="csX33" fmla="*/ 0 w 4016907"/>
              <a:gd name="csY33" fmla="*/ 2559706 h 4388068"/>
              <a:gd name="csX34" fmla="*/ 0 w 4016907"/>
              <a:gd name="csY34" fmla="*/ 1929637 h 4388068"/>
              <a:gd name="csX35" fmla="*/ 0 w 4016907"/>
              <a:gd name="csY35" fmla="*/ 1299567 h 4388068"/>
              <a:gd name="csX36" fmla="*/ 0 w 4016907"/>
              <a:gd name="csY36" fmla="*/ 669498 h 43880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4016907" h="4388068" fill="none" extrusionOk="0">
                <a:moveTo>
                  <a:pt x="0" y="669498"/>
                </a:moveTo>
                <a:cubicBezTo>
                  <a:pt x="40498" y="275277"/>
                  <a:pt x="324224" y="22279"/>
                  <a:pt x="669498" y="0"/>
                </a:cubicBezTo>
                <a:cubicBezTo>
                  <a:pt x="779615" y="-21778"/>
                  <a:pt x="999554" y="-24874"/>
                  <a:pt x="1193923" y="0"/>
                </a:cubicBezTo>
                <a:cubicBezTo>
                  <a:pt x="1388293" y="24874"/>
                  <a:pt x="1476498" y="-6035"/>
                  <a:pt x="1701612" y="0"/>
                </a:cubicBezTo>
                <a:cubicBezTo>
                  <a:pt x="1926726" y="6035"/>
                  <a:pt x="2120759" y="2186"/>
                  <a:pt x="2343196" y="0"/>
                </a:cubicBezTo>
                <a:lnTo>
                  <a:pt x="2343196" y="0"/>
                </a:lnTo>
                <a:cubicBezTo>
                  <a:pt x="2525475" y="-24912"/>
                  <a:pt x="2600464" y="5968"/>
                  <a:pt x="2845310" y="0"/>
                </a:cubicBezTo>
                <a:cubicBezTo>
                  <a:pt x="3090156" y="-5968"/>
                  <a:pt x="3102182" y="11216"/>
                  <a:pt x="3347423" y="0"/>
                </a:cubicBezTo>
                <a:cubicBezTo>
                  <a:pt x="3347418" y="0"/>
                  <a:pt x="3347415" y="0"/>
                  <a:pt x="3347409" y="0"/>
                </a:cubicBezTo>
                <a:cubicBezTo>
                  <a:pt x="3691006" y="10783"/>
                  <a:pt x="4019190" y="308148"/>
                  <a:pt x="4016907" y="669498"/>
                </a:cubicBezTo>
                <a:cubicBezTo>
                  <a:pt x="3987384" y="934914"/>
                  <a:pt x="4039016" y="1024178"/>
                  <a:pt x="4016907" y="1261763"/>
                </a:cubicBezTo>
                <a:cubicBezTo>
                  <a:pt x="3994798" y="1499349"/>
                  <a:pt x="4026449" y="1650705"/>
                  <a:pt x="4016907" y="1872930"/>
                </a:cubicBezTo>
                <a:cubicBezTo>
                  <a:pt x="4007365" y="2095155"/>
                  <a:pt x="3984478" y="2336270"/>
                  <a:pt x="4016907" y="2559706"/>
                </a:cubicBezTo>
                <a:cubicBezTo>
                  <a:pt x="4130891" y="2702716"/>
                  <a:pt x="4292837" y="2900075"/>
                  <a:pt x="4400644" y="3074453"/>
                </a:cubicBezTo>
                <a:cubicBezTo>
                  <a:pt x="4508450" y="3248831"/>
                  <a:pt x="4645057" y="3397493"/>
                  <a:pt x="4801065" y="3611581"/>
                </a:cubicBezTo>
                <a:cubicBezTo>
                  <a:pt x="4957074" y="3825669"/>
                  <a:pt x="5027119" y="3948584"/>
                  <a:pt x="5218171" y="4171089"/>
                </a:cubicBezTo>
                <a:cubicBezTo>
                  <a:pt x="5409222" y="4393594"/>
                  <a:pt x="5495359" y="4563968"/>
                  <a:pt x="5685329" y="4797738"/>
                </a:cubicBezTo>
                <a:cubicBezTo>
                  <a:pt x="5566753" y="4686225"/>
                  <a:pt x="5235857" y="4452003"/>
                  <a:pt x="5095820" y="4394579"/>
                </a:cubicBezTo>
                <a:cubicBezTo>
                  <a:pt x="4955783" y="4337155"/>
                  <a:pt x="4782741" y="4144324"/>
                  <a:pt x="4556363" y="4025651"/>
                </a:cubicBezTo>
                <a:cubicBezTo>
                  <a:pt x="4329985" y="3906978"/>
                  <a:pt x="4252070" y="3787385"/>
                  <a:pt x="4016907" y="3656723"/>
                </a:cubicBezTo>
                <a:cubicBezTo>
                  <a:pt x="4017889" y="3679800"/>
                  <a:pt x="4014487" y="3698978"/>
                  <a:pt x="4016907" y="3718570"/>
                </a:cubicBezTo>
                <a:cubicBezTo>
                  <a:pt x="3996484" y="4136793"/>
                  <a:pt x="3674701" y="4306415"/>
                  <a:pt x="3347409" y="4388068"/>
                </a:cubicBezTo>
                <a:cubicBezTo>
                  <a:pt x="3347414" y="4388067"/>
                  <a:pt x="3347417" y="4388068"/>
                  <a:pt x="3347423" y="4388068"/>
                </a:cubicBezTo>
                <a:cubicBezTo>
                  <a:pt x="3190030" y="4367652"/>
                  <a:pt x="2951102" y="4380518"/>
                  <a:pt x="2835267" y="4388068"/>
                </a:cubicBezTo>
                <a:cubicBezTo>
                  <a:pt x="2719432" y="4395618"/>
                  <a:pt x="2479943" y="4395648"/>
                  <a:pt x="2343196" y="4388068"/>
                </a:cubicBezTo>
                <a:lnTo>
                  <a:pt x="2343196" y="4388068"/>
                </a:lnTo>
                <a:cubicBezTo>
                  <a:pt x="2171112" y="4372035"/>
                  <a:pt x="1926346" y="4404034"/>
                  <a:pt x="1751823" y="4388068"/>
                </a:cubicBezTo>
                <a:cubicBezTo>
                  <a:pt x="1577300" y="4372102"/>
                  <a:pt x="1375074" y="4367452"/>
                  <a:pt x="1244134" y="4388068"/>
                </a:cubicBezTo>
                <a:cubicBezTo>
                  <a:pt x="1113194" y="4408684"/>
                  <a:pt x="831691" y="4395312"/>
                  <a:pt x="669498" y="4388068"/>
                </a:cubicBezTo>
                <a:cubicBezTo>
                  <a:pt x="242067" y="4401274"/>
                  <a:pt x="29189" y="4085716"/>
                  <a:pt x="0" y="3718570"/>
                </a:cubicBezTo>
                <a:cubicBezTo>
                  <a:pt x="1352" y="3695804"/>
                  <a:pt x="2102" y="3677932"/>
                  <a:pt x="0" y="3656723"/>
                </a:cubicBezTo>
                <a:cubicBezTo>
                  <a:pt x="-22474" y="3414262"/>
                  <a:pt x="-10708" y="3259880"/>
                  <a:pt x="0" y="3141125"/>
                </a:cubicBezTo>
                <a:cubicBezTo>
                  <a:pt x="10708" y="3022370"/>
                  <a:pt x="3957" y="2771732"/>
                  <a:pt x="0" y="2559706"/>
                </a:cubicBezTo>
                <a:lnTo>
                  <a:pt x="0" y="2559706"/>
                </a:lnTo>
                <a:cubicBezTo>
                  <a:pt x="14719" y="2389490"/>
                  <a:pt x="-10691" y="2136493"/>
                  <a:pt x="0" y="1929637"/>
                </a:cubicBezTo>
                <a:cubicBezTo>
                  <a:pt x="10691" y="1722781"/>
                  <a:pt x="10860" y="1456373"/>
                  <a:pt x="0" y="1299567"/>
                </a:cubicBezTo>
                <a:cubicBezTo>
                  <a:pt x="-10860" y="1142761"/>
                  <a:pt x="-20184" y="916547"/>
                  <a:pt x="0" y="669498"/>
                </a:cubicBezTo>
                <a:close/>
              </a:path>
              <a:path w="4016907" h="4388068" stroke="0" extrusionOk="0">
                <a:moveTo>
                  <a:pt x="0" y="669498"/>
                </a:moveTo>
                <a:cubicBezTo>
                  <a:pt x="34227" y="224092"/>
                  <a:pt x="251762" y="5760"/>
                  <a:pt x="669498" y="0"/>
                </a:cubicBezTo>
                <a:cubicBezTo>
                  <a:pt x="935874" y="26864"/>
                  <a:pt x="1056452" y="11348"/>
                  <a:pt x="1227397" y="0"/>
                </a:cubicBezTo>
                <a:cubicBezTo>
                  <a:pt x="1398342" y="-11348"/>
                  <a:pt x="1541366" y="18502"/>
                  <a:pt x="1818771" y="0"/>
                </a:cubicBezTo>
                <a:cubicBezTo>
                  <a:pt x="2096176" y="-18502"/>
                  <a:pt x="2203499" y="-18846"/>
                  <a:pt x="2343196" y="0"/>
                </a:cubicBezTo>
                <a:lnTo>
                  <a:pt x="2343196" y="0"/>
                </a:lnTo>
                <a:cubicBezTo>
                  <a:pt x="2472369" y="-19232"/>
                  <a:pt x="2664660" y="14158"/>
                  <a:pt x="2815183" y="0"/>
                </a:cubicBezTo>
                <a:cubicBezTo>
                  <a:pt x="2965706" y="-14158"/>
                  <a:pt x="3136274" y="-8022"/>
                  <a:pt x="3347423" y="0"/>
                </a:cubicBezTo>
                <a:cubicBezTo>
                  <a:pt x="3347418" y="-1"/>
                  <a:pt x="3347416" y="0"/>
                  <a:pt x="3347409" y="0"/>
                </a:cubicBezTo>
                <a:cubicBezTo>
                  <a:pt x="3669413" y="30155"/>
                  <a:pt x="4036270" y="281283"/>
                  <a:pt x="4016907" y="669498"/>
                </a:cubicBezTo>
                <a:cubicBezTo>
                  <a:pt x="3988224" y="949104"/>
                  <a:pt x="4029667" y="1117548"/>
                  <a:pt x="4016907" y="1280665"/>
                </a:cubicBezTo>
                <a:cubicBezTo>
                  <a:pt x="4004147" y="1443782"/>
                  <a:pt x="4048412" y="1765492"/>
                  <a:pt x="4016907" y="1929637"/>
                </a:cubicBezTo>
                <a:cubicBezTo>
                  <a:pt x="3985402" y="2093782"/>
                  <a:pt x="4018176" y="2246074"/>
                  <a:pt x="4016907" y="2559706"/>
                </a:cubicBezTo>
                <a:cubicBezTo>
                  <a:pt x="4096692" y="2676777"/>
                  <a:pt x="4252043" y="2899749"/>
                  <a:pt x="4434013" y="3119214"/>
                </a:cubicBezTo>
                <a:cubicBezTo>
                  <a:pt x="4615983" y="3338679"/>
                  <a:pt x="4646830" y="3457209"/>
                  <a:pt x="4884486" y="3723483"/>
                </a:cubicBezTo>
                <a:cubicBezTo>
                  <a:pt x="5122143" y="3989756"/>
                  <a:pt x="5105978" y="4044176"/>
                  <a:pt x="5268224" y="4238230"/>
                </a:cubicBezTo>
                <a:cubicBezTo>
                  <a:pt x="5430469" y="4432284"/>
                  <a:pt x="5509374" y="4552945"/>
                  <a:pt x="5685329" y="4797738"/>
                </a:cubicBezTo>
                <a:cubicBezTo>
                  <a:pt x="5518454" y="4722775"/>
                  <a:pt x="5272362" y="4550164"/>
                  <a:pt x="5129188" y="4417400"/>
                </a:cubicBezTo>
                <a:cubicBezTo>
                  <a:pt x="4986014" y="4284636"/>
                  <a:pt x="4706194" y="4143818"/>
                  <a:pt x="4606416" y="4059882"/>
                </a:cubicBezTo>
                <a:cubicBezTo>
                  <a:pt x="4506638" y="3975946"/>
                  <a:pt x="4208222" y="3754994"/>
                  <a:pt x="4016907" y="3656723"/>
                </a:cubicBezTo>
                <a:cubicBezTo>
                  <a:pt x="4018921" y="3684568"/>
                  <a:pt x="4014922" y="3700297"/>
                  <a:pt x="4016907" y="3718570"/>
                </a:cubicBezTo>
                <a:cubicBezTo>
                  <a:pt x="3942697" y="4101481"/>
                  <a:pt x="3787795" y="4446028"/>
                  <a:pt x="3347409" y="4388068"/>
                </a:cubicBezTo>
                <a:cubicBezTo>
                  <a:pt x="3347416" y="4388068"/>
                  <a:pt x="3347417" y="4388068"/>
                  <a:pt x="3347423" y="4388068"/>
                </a:cubicBezTo>
                <a:cubicBezTo>
                  <a:pt x="3196805" y="4389794"/>
                  <a:pt x="2963342" y="4404321"/>
                  <a:pt x="2865394" y="4388068"/>
                </a:cubicBezTo>
                <a:cubicBezTo>
                  <a:pt x="2767446" y="4371815"/>
                  <a:pt x="2462713" y="4393387"/>
                  <a:pt x="2343196" y="4388068"/>
                </a:cubicBezTo>
                <a:lnTo>
                  <a:pt x="2343196" y="4388068"/>
                </a:lnTo>
                <a:cubicBezTo>
                  <a:pt x="2184234" y="4395115"/>
                  <a:pt x="1993449" y="4383678"/>
                  <a:pt x="1835508" y="4388068"/>
                </a:cubicBezTo>
                <a:cubicBezTo>
                  <a:pt x="1677567" y="4392458"/>
                  <a:pt x="1558205" y="4363160"/>
                  <a:pt x="1294345" y="4388068"/>
                </a:cubicBezTo>
                <a:cubicBezTo>
                  <a:pt x="1030485" y="4412976"/>
                  <a:pt x="813249" y="4399822"/>
                  <a:pt x="669498" y="4388068"/>
                </a:cubicBezTo>
                <a:cubicBezTo>
                  <a:pt x="250812" y="4375170"/>
                  <a:pt x="-32595" y="4020345"/>
                  <a:pt x="0" y="3718570"/>
                </a:cubicBezTo>
                <a:cubicBezTo>
                  <a:pt x="2357" y="3705137"/>
                  <a:pt x="1623" y="3684782"/>
                  <a:pt x="0" y="3656723"/>
                </a:cubicBezTo>
                <a:cubicBezTo>
                  <a:pt x="-3970" y="3383947"/>
                  <a:pt x="7739" y="3222801"/>
                  <a:pt x="0" y="3086274"/>
                </a:cubicBezTo>
                <a:cubicBezTo>
                  <a:pt x="-7739" y="2949747"/>
                  <a:pt x="-4064" y="2729359"/>
                  <a:pt x="0" y="2559706"/>
                </a:cubicBezTo>
                <a:lnTo>
                  <a:pt x="0" y="2559706"/>
                </a:lnTo>
                <a:cubicBezTo>
                  <a:pt x="-21391" y="2260682"/>
                  <a:pt x="9119" y="2065397"/>
                  <a:pt x="0" y="1910735"/>
                </a:cubicBezTo>
                <a:cubicBezTo>
                  <a:pt x="-9119" y="1756073"/>
                  <a:pt x="-10361" y="1562359"/>
                  <a:pt x="0" y="1280665"/>
                </a:cubicBezTo>
                <a:cubicBezTo>
                  <a:pt x="10361" y="998971"/>
                  <a:pt x="-27091" y="797534"/>
                  <a:pt x="0" y="669498"/>
                </a:cubicBezTo>
                <a:close/>
              </a:path>
            </a:pathLst>
          </a:custGeom>
          <a:solidFill>
            <a:srgbClr val="608892"/>
          </a:solidFill>
          <a:ln w="57150">
            <a:solidFill>
              <a:srgbClr val="84286A"/>
            </a:solidFill>
            <a:prstDash val="sysDash"/>
            <a:extLst>
              <a:ext uri="{C807C97D-BFC1-408E-A445-0C87EB9F89A2}">
                <ask:lineSketchStyleProps xmlns:ask="http://schemas.microsoft.com/office/drawing/2018/sketchyshapes" sd="3620787324">
                  <a:prstGeom prst="wedgeRoundRectCallout">
                    <a:avLst>
                      <a:gd name="adj1" fmla="val 91535"/>
                      <a:gd name="adj2" fmla="val 59336"/>
                      <a:gd name="adj3" fmla="val 16667"/>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071CCF5-BE4F-99EC-187F-90AAB7098F3C}"/>
              </a:ext>
            </a:extLst>
          </p:cNvPr>
          <p:cNvSpPr txBox="1"/>
          <p:nvPr/>
        </p:nvSpPr>
        <p:spPr>
          <a:xfrm>
            <a:off x="6666614" y="1351508"/>
            <a:ext cx="3598377" cy="3970318"/>
          </a:xfrm>
          <a:prstGeom prst="rect">
            <a:avLst/>
          </a:prstGeom>
          <a:noFill/>
        </p:spPr>
        <p:txBody>
          <a:bodyPr wrap="square" rtlCol="0">
            <a:spAutoFit/>
          </a:bodyPr>
          <a:lstStyle/>
          <a:p>
            <a:r>
              <a:rPr lang="en-GB" sz="2800">
                <a:solidFill>
                  <a:schemeClr val="bg1"/>
                </a:solidFill>
                <a:latin typeface="Arial" panose="020B0604020202020204" pitchFamily="34" charset="0"/>
                <a:cs typeface="Arial" panose="020B0604020202020204" pitchFamily="34" charset="0"/>
              </a:rPr>
              <a:t>This article states that children have the right to the best possible health and access to healthcare, including services for the treatment of illness and the promotion of health. </a:t>
            </a:r>
          </a:p>
        </p:txBody>
      </p:sp>
      <p:pic>
        <p:nvPicPr>
          <p:cNvPr id="6" name="Picture 5" descr="A cartoon bear wearing sunglasses and boots&#10;&#10;Description automatically generated">
            <a:extLst>
              <a:ext uri="{FF2B5EF4-FFF2-40B4-BE49-F238E27FC236}">
                <a16:creationId xmlns:a16="http://schemas.microsoft.com/office/drawing/2014/main" id="{603D406A-6FBC-E1DB-B61C-FCF589FC9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954" y="3503427"/>
            <a:ext cx="2551046" cy="3251973"/>
          </a:xfrm>
          <a:prstGeom prst="rect">
            <a:avLst/>
          </a:prstGeom>
        </p:spPr>
      </p:pic>
    </p:spTree>
    <p:extLst>
      <p:ext uri="{BB962C8B-B14F-4D97-AF65-F5344CB8AC3E}">
        <p14:creationId xmlns:p14="http://schemas.microsoft.com/office/powerpoint/2010/main" val="1961618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toon of a person holding a teddy bear&#10;&#10;Description automatically generated">
            <a:extLst>
              <a:ext uri="{FF2B5EF4-FFF2-40B4-BE49-F238E27FC236}">
                <a16:creationId xmlns:a16="http://schemas.microsoft.com/office/drawing/2014/main" id="{AD5D81B8-BAAD-A631-C070-7303B69FC2F6}"/>
              </a:ext>
            </a:extLst>
          </p:cNvPr>
          <p:cNvPicPr>
            <a:picLocks noChangeAspect="1"/>
          </p:cNvPicPr>
          <p:nvPr/>
        </p:nvPicPr>
        <p:blipFill rotWithShape="1">
          <a:blip r:embed="rId3">
            <a:extLst>
              <a:ext uri="{28A0092B-C50C-407E-A947-70E740481C1C}">
                <a14:useLocalDpi xmlns:a14="http://schemas.microsoft.com/office/drawing/2010/main" val="0"/>
              </a:ext>
            </a:extLst>
          </a:blip>
          <a:srcRect l="1666" t="-33986" r="-1666" b="33986"/>
          <a:stretch/>
        </p:blipFill>
        <p:spPr>
          <a:xfrm>
            <a:off x="2685270" y="0"/>
            <a:ext cx="6858000" cy="6858000"/>
          </a:xfrm>
          <a:prstGeom prst="rect">
            <a:avLst/>
          </a:prstGeom>
        </p:spPr>
      </p:pic>
      <p:sp>
        <p:nvSpPr>
          <p:cNvPr id="2" name="TextBox 1">
            <a:extLst>
              <a:ext uri="{FF2B5EF4-FFF2-40B4-BE49-F238E27FC236}">
                <a16:creationId xmlns:a16="http://schemas.microsoft.com/office/drawing/2014/main" id="{D13896CC-57B5-5E81-B36B-837D25B36450}"/>
              </a:ext>
            </a:extLst>
          </p:cNvPr>
          <p:cNvSpPr txBox="1"/>
          <p:nvPr/>
        </p:nvSpPr>
        <p:spPr>
          <a:xfrm>
            <a:off x="409903" y="629698"/>
            <a:ext cx="11408735" cy="954107"/>
          </a:xfrm>
          <a:prstGeom prst="rect">
            <a:avLst/>
          </a:prstGeom>
          <a:noFill/>
        </p:spPr>
        <p:txBody>
          <a:bodyPr wrap="square" lIns="91440" tIns="45720" rIns="91440" bIns="45720" rtlCol="0" anchor="t">
            <a:spAutoFit/>
          </a:bodyPr>
          <a:lstStyle/>
          <a:p>
            <a:pPr algn="ctr"/>
            <a:r>
              <a:rPr lang="en-GB" sz="2800">
                <a:solidFill>
                  <a:srgbClr val="84286A"/>
                </a:solidFill>
                <a:latin typeface="Arial Rounded MT Bold"/>
              </a:rPr>
              <a:t>The European Association for Children in Hospital and Healthcare Charter (EACH)</a:t>
            </a:r>
          </a:p>
        </p:txBody>
      </p:sp>
      <p:sp>
        <p:nvSpPr>
          <p:cNvPr id="4" name="Speech Bubble: Oval 3">
            <a:extLst>
              <a:ext uri="{FF2B5EF4-FFF2-40B4-BE49-F238E27FC236}">
                <a16:creationId xmlns:a16="http://schemas.microsoft.com/office/drawing/2014/main" id="{AEDAAA38-AF5A-A10B-297D-F4FFBF967485}"/>
              </a:ext>
            </a:extLst>
          </p:cNvPr>
          <p:cNvSpPr/>
          <p:nvPr/>
        </p:nvSpPr>
        <p:spPr>
          <a:xfrm>
            <a:off x="6783572" y="1594884"/>
            <a:ext cx="5297947" cy="4135356"/>
          </a:xfrm>
          <a:custGeom>
            <a:avLst/>
            <a:gdLst>
              <a:gd name="csX0" fmla="*/ -405452 w 5297947"/>
              <a:gd name="csY0" fmla="*/ 3042919 h 4135356"/>
              <a:gd name="csX1" fmla="*/ -177290 w 5297947"/>
              <a:gd name="csY1" fmla="*/ 2756939 h 4135356"/>
              <a:gd name="csX2" fmla="*/ 50873 w 5297947"/>
              <a:gd name="csY2" fmla="*/ 2470958 h 4135356"/>
              <a:gd name="csX3" fmla="*/ 2164975 w 5297947"/>
              <a:gd name="csY3" fmla="*/ 34806 h 4135356"/>
              <a:gd name="csX4" fmla="*/ 5095366 w 5297947"/>
              <a:gd name="csY4" fmla="*/ 1274641 h 4135356"/>
              <a:gd name="csX5" fmla="*/ 3464987 w 5297947"/>
              <a:gd name="csY5" fmla="*/ 4034807 h 4135356"/>
              <a:gd name="csX6" fmla="*/ 433600 w 5297947"/>
              <a:gd name="csY6" fmla="*/ 3201284 h 4135356"/>
              <a:gd name="csX7" fmla="*/ 22465 w 5297947"/>
              <a:gd name="csY7" fmla="*/ 3123685 h 4135356"/>
              <a:gd name="csX8" fmla="*/ -405452 w 5297947"/>
              <a:gd name="csY8" fmla="*/ 3042919 h 41353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297947" h="4135356" fill="none" extrusionOk="0">
                <a:moveTo>
                  <a:pt x="-405452" y="3042919"/>
                </a:moveTo>
                <a:cubicBezTo>
                  <a:pt x="-344826" y="2945522"/>
                  <a:pt x="-244195" y="2873972"/>
                  <a:pt x="-177290" y="2756939"/>
                </a:cubicBezTo>
                <a:cubicBezTo>
                  <a:pt x="-110385" y="2639906"/>
                  <a:pt x="-13938" y="2564879"/>
                  <a:pt x="50873" y="2470958"/>
                </a:cubicBezTo>
                <a:cubicBezTo>
                  <a:pt x="-148814" y="1215012"/>
                  <a:pt x="712465" y="284393"/>
                  <a:pt x="2164975" y="34806"/>
                </a:cubicBezTo>
                <a:cubicBezTo>
                  <a:pt x="3396512" y="-291258"/>
                  <a:pt x="4511324" y="272514"/>
                  <a:pt x="5095366" y="1274641"/>
                </a:cubicBezTo>
                <a:cubicBezTo>
                  <a:pt x="5792350" y="2797823"/>
                  <a:pt x="5057857" y="3939973"/>
                  <a:pt x="3464987" y="4034807"/>
                </a:cubicBezTo>
                <a:cubicBezTo>
                  <a:pt x="2338778" y="4297318"/>
                  <a:pt x="1030804" y="3781364"/>
                  <a:pt x="433600" y="3201284"/>
                </a:cubicBezTo>
                <a:cubicBezTo>
                  <a:pt x="290058" y="3196448"/>
                  <a:pt x="203412" y="3136759"/>
                  <a:pt x="22465" y="3123685"/>
                </a:cubicBezTo>
                <a:cubicBezTo>
                  <a:pt x="-158482" y="3110611"/>
                  <a:pt x="-278413" y="3022363"/>
                  <a:pt x="-405452" y="3042919"/>
                </a:cubicBezTo>
                <a:close/>
              </a:path>
              <a:path w="5297947" h="4135356" stroke="0" extrusionOk="0">
                <a:moveTo>
                  <a:pt x="-405452" y="3042919"/>
                </a:moveTo>
                <a:cubicBezTo>
                  <a:pt x="-344688" y="2943586"/>
                  <a:pt x="-235041" y="2897980"/>
                  <a:pt x="-172726" y="2751219"/>
                </a:cubicBezTo>
                <a:cubicBezTo>
                  <a:pt x="-110411" y="2604458"/>
                  <a:pt x="-25166" y="2626263"/>
                  <a:pt x="50873" y="2470958"/>
                </a:cubicBezTo>
                <a:cubicBezTo>
                  <a:pt x="-250375" y="1117731"/>
                  <a:pt x="429125" y="106669"/>
                  <a:pt x="2164975" y="34806"/>
                </a:cubicBezTo>
                <a:cubicBezTo>
                  <a:pt x="3347446" y="-199291"/>
                  <a:pt x="4749872" y="315638"/>
                  <a:pt x="5095366" y="1274641"/>
                </a:cubicBezTo>
                <a:cubicBezTo>
                  <a:pt x="5631748" y="2147686"/>
                  <a:pt x="5066336" y="3654770"/>
                  <a:pt x="3464987" y="4034807"/>
                </a:cubicBezTo>
                <a:cubicBezTo>
                  <a:pt x="2328448" y="4050294"/>
                  <a:pt x="1168749" y="3908511"/>
                  <a:pt x="433600" y="3201284"/>
                </a:cubicBezTo>
                <a:cubicBezTo>
                  <a:pt x="276332" y="3200729"/>
                  <a:pt x="219376" y="3127972"/>
                  <a:pt x="39246" y="3126852"/>
                </a:cubicBezTo>
                <a:cubicBezTo>
                  <a:pt x="-140884" y="3125732"/>
                  <a:pt x="-278875" y="3052611"/>
                  <a:pt x="-405452" y="3042919"/>
                </a:cubicBezTo>
                <a:close/>
              </a:path>
            </a:pathLst>
          </a:custGeom>
          <a:solidFill>
            <a:srgbClr val="608892"/>
          </a:solidFill>
          <a:ln w="57150">
            <a:solidFill>
              <a:srgbClr val="84286A"/>
            </a:solidFill>
            <a:prstDash val="sysDash"/>
            <a:extLst>
              <a:ext uri="{C807C97D-BFC1-408E-A445-0C87EB9F89A2}">
                <ask:lineSketchStyleProps xmlns:ask="http://schemas.microsoft.com/office/drawing/2018/sketchyshapes" sd="803386329">
                  <a:prstGeom prst="wedgeEllipseCallout">
                    <a:avLst>
                      <a:gd name="adj1" fmla="val -57653"/>
                      <a:gd name="adj2" fmla="val 23583"/>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F4E3B47-44D5-B9D8-B470-F6C7977062B8}"/>
              </a:ext>
            </a:extLst>
          </p:cNvPr>
          <p:cNvSpPr txBox="1"/>
          <p:nvPr/>
        </p:nvSpPr>
        <p:spPr>
          <a:xfrm>
            <a:off x="7553680" y="2386250"/>
            <a:ext cx="3979180" cy="2246769"/>
          </a:xfrm>
          <a:prstGeom prst="rect">
            <a:avLst/>
          </a:prstGeom>
          <a:noFill/>
        </p:spPr>
        <p:txBody>
          <a:bodyPr wrap="square" rtlCol="0">
            <a:spAutoFit/>
          </a:bodyPr>
          <a:lstStyle/>
          <a:p>
            <a:r>
              <a:rPr lang="en-GB" sz="2800">
                <a:solidFill>
                  <a:schemeClr val="bg1"/>
                </a:solidFill>
                <a:latin typeface="Arial" panose="020B0604020202020204" pitchFamily="34" charset="0"/>
                <a:cs typeface="Arial" panose="020B0604020202020204" pitchFamily="34" charset="0"/>
              </a:rPr>
              <a:t>The </a:t>
            </a:r>
            <a:r>
              <a:rPr lang="en-GB" sz="2800" b="1">
                <a:solidFill>
                  <a:schemeClr val="bg1"/>
                </a:solidFill>
                <a:latin typeface="Arial" panose="020B0604020202020204" pitchFamily="34" charset="0"/>
                <a:cs typeface="Arial" panose="020B0604020202020204" pitchFamily="34" charset="0"/>
              </a:rPr>
              <a:t>EACH Charter </a:t>
            </a:r>
            <a:r>
              <a:rPr lang="en-GB" sz="2800">
                <a:solidFill>
                  <a:schemeClr val="bg1"/>
                </a:solidFill>
                <a:latin typeface="Arial" panose="020B0604020202020204" pitchFamily="34" charset="0"/>
                <a:cs typeface="Arial" panose="020B0604020202020204" pitchFamily="34" charset="0"/>
              </a:rPr>
              <a:t>is a promise that children will be cared for kindly and fairly when they need healthcare</a:t>
            </a:r>
          </a:p>
        </p:txBody>
      </p:sp>
      <p:sp>
        <p:nvSpPr>
          <p:cNvPr id="10" name="Speech Bubble: Oval 9">
            <a:extLst>
              <a:ext uri="{FF2B5EF4-FFF2-40B4-BE49-F238E27FC236}">
                <a16:creationId xmlns:a16="http://schemas.microsoft.com/office/drawing/2014/main" id="{79AA0A49-C9EA-52A9-D1CA-C5FE56E7606F}"/>
              </a:ext>
            </a:extLst>
          </p:cNvPr>
          <p:cNvSpPr/>
          <p:nvPr/>
        </p:nvSpPr>
        <p:spPr>
          <a:xfrm>
            <a:off x="110481" y="1395782"/>
            <a:ext cx="5076497" cy="3919930"/>
          </a:xfrm>
          <a:custGeom>
            <a:avLst/>
            <a:gdLst>
              <a:gd name="csX0" fmla="*/ 5101727 w 5076497"/>
              <a:gd name="csY0" fmla="*/ 3233589 h 3919930"/>
              <a:gd name="csX1" fmla="*/ 4371536 w 5076497"/>
              <a:gd name="csY1" fmla="*/ 3315509 h 3919930"/>
              <a:gd name="csX2" fmla="*/ 1447660 w 5076497"/>
              <a:gd name="csY2" fmla="*/ 3729793 h 3919930"/>
              <a:gd name="csX3" fmla="*/ 414248 w 5076497"/>
              <a:gd name="csY3" fmla="*/ 886858 h 3919930"/>
              <a:gd name="csX4" fmla="*/ 3293035 w 5076497"/>
              <a:gd name="csY4" fmla="*/ 88660 h 3919930"/>
              <a:gd name="csX5" fmla="*/ 4895664 w 5076497"/>
              <a:gd name="csY5" fmla="*/ 2686504 h 3919930"/>
              <a:gd name="csX6" fmla="*/ 5101727 w 5076497"/>
              <a:gd name="csY6" fmla="*/ 3233589 h 391993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076497" h="3919930" fill="none" extrusionOk="0">
                <a:moveTo>
                  <a:pt x="5101727" y="3233589"/>
                </a:moveTo>
                <a:cubicBezTo>
                  <a:pt x="4896834" y="3298723"/>
                  <a:pt x="4682519" y="3328767"/>
                  <a:pt x="4371536" y="3315509"/>
                </a:cubicBezTo>
                <a:cubicBezTo>
                  <a:pt x="3540900" y="3920536"/>
                  <a:pt x="2363208" y="4093992"/>
                  <a:pt x="1447660" y="3729793"/>
                </a:cubicBezTo>
                <a:cubicBezTo>
                  <a:pt x="149976" y="3173109"/>
                  <a:pt x="-359283" y="2104515"/>
                  <a:pt x="414248" y="886858"/>
                </a:cubicBezTo>
                <a:cubicBezTo>
                  <a:pt x="952022" y="143347"/>
                  <a:pt x="2171014" y="-330538"/>
                  <a:pt x="3293035" y="88660"/>
                </a:cubicBezTo>
                <a:cubicBezTo>
                  <a:pt x="4596351" y="394481"/>
                  <a:pt x="5443040" y="1610798"/>
                  <a:pt x="4895664" y="2686504"/>
                </a:cubicBezTo>
                <a:cubicBezTo>
                  <a:pt x="4941964" y="2941512"/>
                  <a:pt x="5057254" y="3036836"/>
                  <a:pt x="5101727" y="3233589"/>
                </a:cubicBezTo>
                <a:close/>
              </a:path>
              <a:path w="5076497" h="3919930" stroke="0" extrusionOk="0">
                <a:moveTo>
                  <a:pt x="5101727" y="3233589"/>
                </a:moveTo>
                <a:cubicBezTo>
                  <a:pt x="4933893" y="3307259"/>
                  <a:pt x="4475867" y="3309433"/>
                  <a:pt x="4371536" y="3315509"/>
                </a:cubicBezTo>
                <a:cubicBezTo>
                  <a:pt x="3678678" y="3903473"/>
                  <a:pt x="2364621" y="4112759"/>
                  <a:pt x="1447660" y="3729793"/>
                </a:cubicBezTo>
                <a:cubicBezTo>
                  <a:pt x="55932" y="3419189"/>
                  <a:pt x="-442868" y="1893374"/>
                  <a:pt x="414248" y="886858"/>
                </a:cubicBezTo>
                <a:cubicBezTo>
                  <a:pt x="820774" y="201503"/>
                  <a:pt x="2111453" y="-112156"/>
                  <a:pt x="3293035" y="88660"/>
                </a:cubicBezTo>
                <a:cubicBezTo>
                  <a:pt x="4872183" y="514040"/>
                  <a:pt x="5437076" y="1741667"/>
                  <a:pt x="4895664" y="2686504"/>
                </a:cubicBezTo>
                <a:cubicBezTo>
                  <a:pt x="4957963" y="2942848"/>
                  <a:pt x="5016286" y="2971531"/>
                  <a:pt x="5101727" y="3233589"/>
                </a:cubicBezTo>
                <a:close/>
              </a:path>
            </a:pathLst>
          </a:custGeom>
          <a:solidFill>
            <a:srgbClr val="608892"/>
          </a:solidFill>
          <a:ln w="38100">
            <a:solidFill>
              <a:srgbClr val="84286A"/>
            </a:solidFill>
            <a:prstDash val="sysDash"/>
            <a:extLst>
              <a:ext uri="{C807C97D-BFC1-408E-A445-0C87EB9F89A2}">
                <ask:lineSketchStyleProps xmlns:ask="http://schemas.microsoft.com/office/drawing/2018/sketchyshapes" sd="2421991129">
                  <a:prstGeom prst="wedgeEllipseCallout">
                    <a:avLst>
                      <a:gd name="adj1" fmla="val 50497"/>
                      <a:gd name="adj2" fmla="val 32491"/>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0515336-4B14-71ED-2A74-656713E28F43}"/>
              </a:ext>
            </a:extLst>
          </p:cNvPr>
          <p:cNvSpPr txBox="1"/>
          <p:nvPr/>
        </p:nvSpPr>
        <p:spPr>
          <a:xfrm>
            <a:off x="839690" y="2078474"/>
            <a:ext cx="3729568" cy="2554545"/>
          </a:xfrm>
          <a:prstGeom prst="rect">
            <a:avLst/>
          </a:prstGeom>
          <a:noFill/>
        </p:spPr>
        <p:txBody>
          <a:bodyPr wrap="square" lIns="91440" tIns="45720" rIns="91440" bIns="45720" rtlCol="0" anchor="t">
            <a:spAutoFit/>
          </a:bodyPr>
          <a:lstStyle/>
          <a:p>
            <a:r>
              <a:rPr lang="en-GB" sz="2000">
                <a:solidFill>
                  <a:schemeClr val="bg1"/>
                </a:solidFill>
                <a:latin typeface="Arial"/>
                <a:cs typeface="Arial"/>
              </a:rPr>
              <a:t>It’s an agreement that lots of European countries have signed up to. They learned and listened to children about what they’d like when it comes to looking after their health. We’ve had it in Scotland since 1988.</a:t>
            </a:r>
          </a:p>
        </p:txBody>
      </p:sp>
      <p:pic>
        <p:nvPicPr>
          <p:cNvPr id="15" name="Picture 14">
            <a:extLst>
              <a:ext uri="{FF2B5EF4-FFF2-40B4-BE49-F238E27FC236}">
                <a16:creationId xmlns:a16="http://schemas.microsoft.com/office/drawing/2014/main" id="{189FDEB9-54AE-D191-E329-2F1F9D6088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1640">
            <a:off x="5844803" y="4786614"/>
            <a:ext cx="549102" cy="652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03455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ca53d5b-ee8b-409c-9301-b2e8acbbeef6">
      <Terms xmlns="http://schemas.microsoft.com/office/infopath/2007/PartnerControls"/>
    </lcf76f155ced4ddcb4097134ff3c332f>
    <TaxCatchAll xmlns="80fe208b-d54a-487c-a8e6-ba53ddcbeb4e" xsi:nil="true"/>
    <SharedWithUsers xmlns="80fe208b-d54a-487c-a8e6-ba53ddcbeb4e">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43CF9EEBE5AC549ABDEC12F9F3FC592" ma:contentTypeVersion="18" ma:contentTypeDescription="Create a new document." ma:contentTypeScope="" ma:versionID="0d0498b184ae0d07d037c430e2c45377">
  <xsd:schema xmlns:xsd="http://www.w3.org/2001/XMLSchema" xmlns:xs="http://www.w3.org/2001/XMLSchema" xmlns:p="http://schemas.microsoft.com/office/2006/metadata/properties" xmlns:ns2="aca53d5b-ee8b-409c-9301-b2e8acbbeef6" xmlns:ns3="80fe208b-d54a-487c-a8e6-ba53ddcbeb4e" targetNamespace="http://schemas.microsoft.com/office/2006/metadata/properties" ma:root="true" ma:fieldsID="91e8a25bb869e494580295013cb90a5d" ns2:_="" ns3:_="">
    <xsd:import namespace="aca53d5b-ee8b-409c-9301-b2e8acbbeef6"/>
    <xsd:import namespace="80fe208b-d54a-487c-a8e6-ba53ddcbeb4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a53d5b-ee8b-409c-9301-b2e8acbbee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7090dfd-9e83-4e85-81bf-ff880635913e"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0fe208b-d54a-487c-a8e6-ba53ddcbeb4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557af08-06a8-4062-a74a-4501459e53ea}" ma:internalName="TaxCatchAll" ma:showField="CatchAllData" ma:web="80fe208b-d54a-487c-a8e6-ba53ddcbeb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D8F385-07CA-44B8-9438-C4C23F2D0738}">
  <ds:schemaRefs>
    <ds:schemaRef ds:uri="http://purl.org/dc/terms/"/>
    <ds:schemaRef ds:uri="http://purl.org/dc/dcmitype/"/>
    <ds:schemaRef ds:uri="aca53d5b-ee8b-409c-9301-b2e8acbbeef6"/>
    <ds:schemaRef ds:uri="http://schemas.openxmlformats.org/package/2006/metadata/core-properties"/>
    <ds:schemaRef ds:uri="http://schemas.microsoft.com/office/2006/documentManagement/types"/>
    <ds:schemaRef ds:uri="http://purl.org/dc/elements/1.1/"/>
    <ds:schemaRef ds:uri="80fe208b-d54a-487c-a8e6-ba53ddcbeb4e"/>
    <ds:schemaRef ds:uri="http://www.w3.org/XML/1998/namespac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0B61DC0-8823-476A-90EE-EA4A77AFA615}">
  <ds:schemaRefs>
    <ds:schemaRef ds:uri="80fe208b-d54a-487c-a8e6-ba53ddcbeb4e"/>
    <ds:schemaRef ds:uri="aca53d5b-ee8b-409c-9301-b2e8acbbee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4C0B015-18A5-4E51-9B98-49EE71667E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1950</Words>
  <Application>Microsoft Office PowerPoint</Application>
  <PresentationFormat>Widescreen</PresentationFormat>
  <Paragraphs>104</Paragraphs>
  <Slides>20</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Aptos</vt:lpstr>
      <vt:lpstr>Arial</vt:lpstr>
      <vt:lpstr>Arial Black</vt:lpstr>
      <vt:lpstr>Arial Rounded MT Bold</vt:lpstr>
      <vt:lpstr>Calibri</vt:lpstr>
      <vt:lpstr>Open Sans</vt:lpstr>
      <vt:lpstr>Tahoma</vt:lpstr>
      <vt:lpstr>1_Office Theme</vt:lpstr>
      <vt:lpstr>PowerPoint Presentation</vt:lpstr>
      <vt:lpstr>PowerPoint Presentation</vt:lpstr>
      <vt:lpstr>PowerPoint Presentation</vt:lpstr>
      <vt:lpstr>What is a right?</vt:lpstr>
      <vt:lpstr>PowerPoint Presentation</vt:lpstr>
      <vt:lpstr>PowerPoint Presentation</vt:lpstr>
      <vt:lpstr>PowerPoint Presentation</vt:lpstr>
      <vt:lpstr>ARTICLE 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Michelle Wilson</cp:lastModifiedBy>
  <cp:revision>1</cp:revision>
  <dcterms:created xsi:type="dcterms:W3CDTF">2026-01-12T17:37:28Z</dcterms:created>
  <dcterms:modified xsi:type="dcterms:W3CDTF">2026-03-09T10:16:35Z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0x010100643CF9EEBE5AC549ABDEC12F9F3FC592</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