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330" r:id="rId5"/>
    <p:sldId id="352" r:id="rId6"/>
    <p:sldId id="331" r:id="rId7"/>
    <p:sldId id="332" r:id="rId8"/>
    <p:sldId id="333" r:id="rId9"/>
    <p:sldId id="334" r:id="rId10"/>
    <p:sldId id="335" r:id="rId11"/>
    <p:sldId id="342"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771FD0-D135-4331-FAEC-A50DA789D3D2}" name="Rhianne Forrest" initials="RF" userId="S::Rhianne.forrest@childrenshealthscotland.org::57fba4ac-b69d-4baf-b8c0-63741131918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4286A"/>
    <a:srgbClr val="608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58" autoAdjust="0"/>
  </p:normalViewPr>
  <p:slideViewPr>
    <p:cSldViewPr snapToGrid="0">
      <p:cViewPr varScale="1">
        <p:scale>
          <a:sx n="72" d="100"/>
          <a:sy n="72" d="100"/>
        </p:scale>
        <p:origin x="107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ne Forrest" userId="57fba4ac-b69d-4baf-b8c0-63741131918f" providerId="ADAL" clId="{1C164F8B-63DB-4672-9273-7E048510743E}"/>
    <pc:docChg chg="custSel delSld modSld">
      <pc:chgData name="Rhianne Forrest" userId="57fba4ac-b69d-4baf-b8c0-63741131918f" providerId="ADAL" clId="{1C164F8B-63DB-4672-9273-7E048510743E}" dt="2026-02-17T16:09:21.874" v="108"/>
      <pc:docMkLst>
        <pc:docMk/>
      </pc:docMkLst>
      <pc:sldChg chg="delCm">
        <pc:chgData name="Rhianne Forrest" userId="57fba4ac-b69d-4baf-b8c0-63741131918f" providerId="ADAL" clId="{1C164F8B-63DB-4672-9273-7E048510743E}" dt="2026-02-17T16:09:08.107" v="107"/>
        <pc:sldMkLst>
          <pc:docMk/>
          <pc:sldMk cId="377696282" sldId="332"/>
        </pc:sldMkLst>
        <pc:extLst>
          <p:ext xmlns:p="http://schemas.openxmlformats.org/presentationml/2006/main" uri="{D6D511B9-2390-475A-947B-AFAB55BFBCF1}">
            <pc226:cmChg xmlns:pc226="http://schemas.microsoft.com/office/powerpoint/2022/06/main/command" chg="del">
              <pc226:chgData name="Rhianne Forrest" userId="57fba4ac-b69d-4baf-b8c0-63741131918f" providerId="ADAL" clId="{1C164F8B-63DB-4672-9273-7E048510743E}" dt="2026-02-17T16:09:08.107" v="107"/>
              <pc2:cmMkLst xmlns:pc2="http://schemas.microsoft.com/office/powerpoint/2019/9/main/command">
                <pc:docMk/>
                <pc:sldMk cId="377696282" sldId="332"/>
                <pc2:cmMk id="{2CBEBCA3-9BDD-40FE-82D3-7812B43FF5E3}"/>
              </pc2:cmMkLst>
            </pc226:cmChg>
          </p:ext>
        </pc:extLst>
      </pc:sldChg>
      <pc:sldChg chg="modNotesTx">
        <pc:chgData name="Rhianne Forrest" userId="57fba4ac-b69d-4baf-b8c0-63741131918f" providerId="ADAL" clId="{1C164F8B-63DB-4672-9273-7E048510743E}" dt="2026-02-17T15:45:10.181" v="106" actId="20577"/>
        <pc:sldMkLst>
          <pc:docMk/>
          <pc:sldMk cId="4157405718" sldId="333"/>
        </pc:sldMkLst>
      </pc:sldChg>
      <pc:sldChg chg="delCm">
        <pc:chgData name="Rhianne Forrest" userId="57fba4ac-b69d-4baf-b8c0-63741131918f" providerId="ADAL" clId="{1C164F8B-63DB-4672-9273-7E048510743E}" dt="2026-02-17T16:09:21.874" v="108"/>
        <pc:sldMkLst>
          <pc:docMk/>
          <pc:sldMk cId="2558878470" sldId="334"/>
        </pc:sldMkLst>
        <pc:extLst>
          <p:ext xmlns:p="http://schemas.openxmlformats.org/presentationml/2006/main" uri="{D6D511B9-2390-475A-947B-AFAB55BFBCF1}">
            <pc226:cmChg xmlns:pc226="http://schemas.microsoft.com/office/powerpoint/2022/06/main/command" chg="del">
              <pc226:chgData name="Rhianne Forrest" userId="57fba4ac-b69d-4baf-b8c0-63741131918f" providerId="ADAL" clId="{1C164F8B-63DB-4672-9273-7E048510743E}" dt="2026-02-17T16:09:21.874" v="108"/>
              <pc2:cmMkLst xmlns:pc2="http://schemas.microsoft.com/office/powerpoint/2019/9/main/command">
                <pc:docMk/>
                <pc:sldMk cId="2558878470" sldId="334"/>
                <pc2:cmMk id="{7F0E1F30-D941-488C-A586-AECBE3D4EBEA}"/>
              </pc2:cmMkLst>
            </pc226:cmChg>
          </p:ext>
        </pc:extLst>
      </pc:sldChg>
      <pc:sldMasterChg chg="delSldLayout">
        <pc:chgData name="Rhianne Forrest" userId="57fba4ac-b69d-4baf-b8c0-63741131918f" providerId="ADAL" clId="{1C164F8B-63DB-4672-9273-7E048510743E}" dt="2026-02-17T15:44:41.165" v="2" actId="2696"/>
        <pc:sldMasterMkLst>
          <pc:docMk/>
          <pc:sldMasterMk cId="3713719344" sldId="2147483672"/>
        </pc:sldMasterMkLst>
      </pc:sldMasterChg>
    </pc:docChg>
  </pc:docChgLst>
  <pc:docChgLst>
    <pc:chgData name="Michelle Wilson" userId="f3f46a37-291d-4ffc-96d9-06d24111ff31" providerId="ADAL" clId="{74983966-B132-4F30-83A3-EA7840E6FF10}"/>
    <pc:docChg chg="custSel modSld">
      <pc:chgData name="Michelle Wilson" userId="f3f46a37-291d-4ffc-96d9-06d24111ff31" providerId="ADAL" clId="{74983966-B132-4F30-83A3-EA7840E6FF10}" dt="2026-03-09T10:19:09.989" v="64" actId="20577"/>
      <pc:docMkLst>
        <pc:docMk/>
      </pc:docMkLst>
      <pc:sldChg chg="modNotesTx">
        <pc:chgData name="Michelle Wilson" userId="f3f46a37-291d-4ffc-96d9-06d24111ff31" providerId="ADAL" clId="{74983966-B132-4F30-83A3-EA7840E6FF10}" dt="2026-03-09T10:19:09.989" v="64" actId="20577"/>
        <pc:sldMkLst>
          <pc:docMk/>
          <pc:sldMk cId="1538958403" sldId="331"/>
        </pc:sldMkLst>
      </pc:sldChg>
      <pc:sldChg chg="modNotesTx">
        <pc:chgData name="Michelle Wilson" userId="f3f46a37-291d-4ffc-96d9-06d24111ff31" providerId="ADAL" clId="{74983966-B132-4F30-83A3-EA7840E6FF10}" dt="2026-03-06T12:50:43.087" v="2" actId="20577"/>
        <pc:sldMkLst>
          <pc:docMk/>
          <pc:sldMk cId="3121889585" sldId="352"/>
        </pc:sldMkLst>
      </pc:sldChg>
    </pc:docChg>
  </pc:docChgLst>
  <pc:docChgLst>
    <pc:chgData name="Rhianne Forrest" userId="S::rhianne.forrest@childrenshealthscotland.org::57fba4ac-b69d-4baf-b8c0-63741131918f" providerId="AD" clId="Web-{A9492947-238C-5C9C-3EAD-BBE5C2E5ADA6}"/>
    <pc:docChg chg="modSld">
      <pc:chgData name="Rhianne Forrest" userId="S::rhianne.forrest@childrenshealthscotland.org::57fba4ac-b69d-4baf-b8c0-63741131918f" providerId="AD" clId="Web-{A9492947-238C-5C9C-3EAD-BBE5C2E5ADA6}" dt="2026-03-06T14:07:14.094" v="2"/>
      <pc:docMkLst>
        <pc:docMk/>
      </pc:docMkLst>
      <pc:sldChg chg="modNotes">
        <pc:chgData name="Rhianne Forrest" userId="S::rhianne.forrest@childrenshealthscotland.org::57fba4ac-b69d-4baf-b8c0-63741131918f" providerId="AD" clId="Web-{A9492947-238C-5C9C-3EAD-BBE5C2E5ADA6}" dt="2026-03-06T14:07:14.094" v="2"/>
        <pc:sldMkLst>
          <pc:docMk/>
          <pc:sldMk cId="4157405718" sldId="333"/>
        </pc:sldMkLst>
      </pc:sldChg>
    </pc:docChg>
  </pc:docChgLst>
  <pc:docChgLst>
    <pc:chgData name="Rhianne Forrest" userId="S::rhianne.forrest@childrenshealthscotland.org::57fba4ac-b69d-4baf-b8c0-63741131918f" providerId="AD" clId="Web-{B3A8E48F-74EB-6FBC-29D6-655A509465CE}"/>
    <pc:docChg chg="modSld">
      <pc:chgData name="Rhianne Forrest" userId="S::rhianne.forrest@childrenshealthscotland.org::57fba4ac-b69d-4baf-b8c0-63741131918f" providerId="AD" clId="Web-{B3A8E48F-74EB-6FBC-29D6-655A509465CE}" dt="2026-02-25T12:26:53.747" v="20" actId="20577"/>
      <pc:docMkLst>
        <pc:docMk/>
      </pc:docMkLst>
      <pc:sldChg chg="modSp">
        <pc:chgData name="Rhianne Forrest" userId="S::rhianne.forrest@childrenshealthscotland.org::57fba4ac-b69d-4baf-b8c0-63741131918f" providerId="AD" clId="Web-{B3A8E48F-74EB-6FBC-29D6-655A509465CE}" dt="2026-02-25T12:24:45.856" v="3" actId="20577"/>
        <pc:sldMkLst>
          <pc:docMk/>
          <pc:sldMk cId="1538958403" sldId="331"/>
        </pc:sldMkLst>
        <pc:spChg chg="mod">
          <ac:chgData name="Rhianne Forrest" userId="S::rhianne.forrest@childrenshealthscotland.org::57fba4ac-b69d-4baf-b8c0-63741131918f" providerId="AD" clId="Web-{B3A8E48F-74EB-6FBC-29D6-655A509465CE}" dt="2026-02-25T12:24:45.856" v="3" actId="20577"/>
          <ac:spMkLst>
            <pc:docMk/>
            <pc:sldMk cId="1538958403" sldId="331"/>
            <ac:spMk id="4" creationId="{654156D6-4776-A92B-0C92-D92BB1ADFD10}"/>
          </ac:spMkLst>
        </pc:spChg>
      </pc:sldChg>
      <pc:sldChg chg="modSp">
        <pc:chgData name="Rhianne Forrest" userId="S::rhianne.forrest@childrenshealthscotland.org::57fba4ac-b69d-4baf-b8c0-63741131918f" providerId="AD" clId="Web-{B3A8E48F-74EB-6FBC-29D6-655A509465CE}" dt="2026-02-25T12:26:04.077" v="4" actId="20577"/>
        <pc:sldMkLst>
          <pc:docMk/>
          <pc:sldMk cId="2490044432" sldId="335"/>
        </pc:sldMkLst>
        <pc:spChg chg="mod">
          <ac:chgData name="Rhianne Forrest" userId="S::rhianne.forrest@childrenshealthscotland.org::57fba4ac-b69d-4baf-b8c0-63741131918f" providerId="AD" clId="Web-{B3A8E48F-74EB-6FBC-29D6-655A509465CE}" dt="2026-02-25T12:26:04.077" v="4" actId="20577"/>
          <ac:spMkLst>
            <pc:docMk/>
            <pc:sldMk cId="2490044432" sldId="335"/>
            <ac:spMk id="5" creationId="{6012B4C6-615D-ED41-11B6-E20E7512F4CB}"/>
          </ac:spMkLst>
        </pc:spChg>
      </pc:sldChg>
      <pc:sldChg chg="modSp">
        <pc:chgData name="Rhianne Forrest" userId="S::rhianne.forrest@childrenshealthscotland.org::57fba4ac-b69d-4baf-b8c0-63741131918f" providerId="AD" clId="Web-{B3A8E48F-74EB-6FBC-29D6-655A509465CE}" dt="2026-02-25T12:26:53.747" v="20" actId="20577"/>
        <pc:sldMkLst>
          <pc:docMk/>
          <pc:sldMk cId="2912405491" sldId="342"/>
        </pc:sldMkLst>
        <pc:spChg chg="mod">
          <ac:chgData name="Rhianne Forrest" userId="S::rhianne.forrest@childrenshealthscotland.org::57fba4ac-b69d-4baf-b8c0-63741131918f" providerId="AD" clId="Web-{B3A8E48F-74EB-6FBC-29D6-655A509465CE}" dt="2026-02-25T12:26:53.747" v="20" actId="20577"/>
          <ac:spMkLst>
            <pc:docMk/>
            <pc:sldMk cId="2912405491" sldId="342"/>
            <ac:spMk id="7" creationId="{59BF48F8-BF9B-69FF-6041-0E77CDEEF2D4}"/>
          </ac:spMkLst>
        </pc:spChg>
      </pc:sldChg>
    </pc:docChg>
  </pc:docChgLst>
  <pc:docChgLst>
    <pc:chgData name="Rhianne Forrest" userId="57fba4ac-b69d-4baf-b8c0-63741131918f" providerId="ADAL" clId="{A055BA71-2014-4165-9582-A70DBFE29F41}"/>
    <pc:docChg chg="undo custSel addSld delSld modSld sldOrd">
      <pc:chgData name="Rhianne Forrest" userId="57fba4ac-b69d-4baf-b8c0-63741131918f" providerId="ADAL" clId="{A055BA71-2014-4165-9582-A70DBFE29F41}" dt="2026-02-17T15:22:00.367" v="1336" actId="404"/>
      <pc:docMkLst>
        <pc:docMk/>
      </pc:docMkLst>
      <pc:sldChg chg="addSp delSp modSp mod">
        <pc:chgData name="Rhianne Forrest" userId="57fba4ac-b69d-4baf-b8c0-63741131918f" providerId="ADAL" clId="{A055BA71-2014-4165-9582-A70DBFE29F41}" dt="2026-02-17T15:20:13.455" v="1300" actId="14100"/>
        <pc:sldMkLst>
          <pc:docMk/>
          <pc:sldMk cId="1933589120" sldId="330"/>
        </pc:sldMkLst>
        <pc:spChg chg="add del mod">
          <ac:chgData name="Rhianne Forrest" userId="57fba4ac-b69d-4baf-b8c0-63741131918f" providerId="ADAL" clId="{A055BA71-2014-4165-9582-A70DBFE29F41}" dt="2026-02-17T15:20:05.579" v="1298" actId="404"/>
          <ac:spMkLst>
            <pc:docMk/>
            <pc:sldMk cId="1933589120" sldId="330"/>
            <ac:spMk id="3" creationId="{CBE377F4-5089-39DD-C75D-B8E446609FEF}"/>
          </ac:spMkLst>
        </pc:spChg>
        <pc:spChg chg="mod">
          <ac:chgData name="Rhianne Forrest" userId="57fba4ac-b69d-4baf-b8c0-63741131918f" providerId="ADAL" clId="{A055BA71-2014-4165-9582-A70DBFE29F41}" dt="2026-02-17T15:20:13.455" v="1300" actId="14100"/>
          <ac:spMkLst>
            <pc:docMk/>
            <pc:sldMk cId="1933589120" sldId="330"/>
            <ac:spMk id="17" creationId="{EB971340-355C-99FD-29A4-05F75A11705C}"/>
          </ac:spMkLst>
        </pc:spChg>
        <pc:picChg chg="mod">
          <ac:chgData name="Rhianne Forrest" userId="57fba4ac-b69d-4baf-b8c0-63741131918f" providerId="ADAL" clId="{A055BA71-2014-4165-9582-A70DBFE29F41}" dt="2026-02-17T15:20:10.318" v="1299" actId="1076"/>
          <ac:picMkLst>
            <pc:docMk/>
            <pc:sldMk cId="1933589120" sldId="330"/>
            <ac:picMk id="2" creationId="{CC961CC2-EE00-D531-16C6-9446166CE62D}"/>
          </ac:picMkLst>
        </pc:picChg>
      </pc:sldChg>
      <pc:sldChg chg="modSp mod addCm modCm">
        <pc:chgData name="Rhianne Forrest" userId="57fba4ac-b69d-4baf-b8c0-63741131918f" providerId="ADAL" clId="{A055BA71-2014-4165-9582-A70DBFE29F41}" dt="2026-02-09T11:14:54.700" v="1280"/>
        <pc:sldMkLst>
          <pc:docMk/>
          <pc:sldMk cId="377696282" sldId="332"/>
        </pc:sldMkLst>
        <pc:picChg chg="mod">
          <ac:chgData name="Rhianne Forrest" userId="57fba4ac-b69d-4baf-b8c0-63741131918f" providerId="ADAL" clId="{A055BA71-2014-4165-9582-A70DBFE29F41}" dt="2026-02-09T11:09:52.656" v="1277" actId="1076"/>
          <ac:picMkLst>
            <pc:docMk/>
            <pc:sldMk cId="377696282" sldId="332"/>
            <ac:picMk id="9" creationId="{3BEDE687-F312-627B-A80E-7557A3C7C4B1}"/>
          </ac:picMkLst>
        </pc:picChg>
        <pc:extLst>
          <p:ext xmlns:p="http://schemas.openxmlformats.org/presentationml/2006/main" uri="{D6D511B9-2390-475A-947B-AFAB55BFBCF1}">
            <pc226:cmChg xmlns:pc226="http://schemas.microsoft.com/office/powerpoint/2022/06/main/command" chg="add">
              <pc226:chgData name="Rhianne Forrest" userId="57fba4ac-b69d-4baf-b8c0-63741131918f" providerId="ADAL" clId="{A055BA71-2014-4165-9582-A70DBFE29F41}" dt="2026-02-09T11:14:54.700" v="1280"/>
              <pc2:cmMkLst xmlns:pc2="http://schemas.microsoft.com/office/powerpoint/2019/9/main/command">
                <pc:docMk/>
                <pc:sldMk cId="377696282" sldId="332"/>
                <pc2:cmMk id="{2CBEBCA3-9BDD-40FE-82D3-7812B43FF5E3}"/>
              </pc2:cmMkLst>
              <pc226:cmRplyChg chg="add">
                <pc226:chgData name="Rhianne Forrest" userId="57fba4ac-b69d-4baf-b8c0-63741131918f" providerId="ADAL" clId="{A055BA71-2014-4165-9582-A70DBFE29F41}" dt="2026-02-09T11:13:04.205" v="1279"/>
                <pc2:cmRplyMkLst xmlns:pc2="http://schemas.microsoft.com/office/powerpoint/2019/9/main/command">
                  <pc:docMk/>
                  <pc:sldMk cId="377696282" sldId="332"/>
                  <pc2:cmMk id="{2CBEBCA3-9BDD-40FE-82D3-7812B43FF5E3}"/>
                  <pc2:cmRplyMk id="{C60D0621-CA4A-4D9B-AB3D-FA68A009136D}"/>
                </pc2:cmRplyMkLst>
              </pc226:cmRplyChg>
              <pc226:cmRplyChg chg="add">
                <pc226:chgData name="Rhianne Forrest" userId="57fba4ac-b69d-4baf-b8c0-63741131918f" providerId="ADAL" clId="{A055BA71-2014-4165-9582-A70DBFE29F41}" dt="2026-02-09T11:14:54.700" v="1280"/>
                <pc2:cmRplyMkLst xmlns:pc2="http://schemas.microsoft.com/office/powerpoint/2019/9/main/command">
                  <pc:docMk/>
                  <pc:sldMk cId="377696282" sldId="332"/>
                  <pc2:cmMk id="{2CBEBCA3-9BDD-40FE-82D3-7812B43FF5E3}"/>
                  <pc2:cmRplyMk id="{A9EF1023-AB93-4E3D-9319-58D20A88EBEE}"/>
                </pc2:cmRplyMkLst>
              </pc226:cmRplyChg>
            </pc226:cmChg>
          </p:ext>
        </pc:extLst>
      </pc:sldChg>
      <pc:sldChg chg="addSp delSp modSp mod">
        <pc:chgData name="Rhianne Forrest" userId="57fba4ac-b69d-4baf-b8c0-63741131918f" providerId="ADAL" clId="{A055BA71-2014-4165-9582-A70DBFE29F41}" dt="2026-02-17T15:20:38.911" v="1308" actId="404"/>
        <pc:sldMkLst>
          <pc:docMk/>
          <pc:sldMk cId="4157405718" sldId="333"/>
        </pc:sldMkLst>
        <pc:spChg chg="add del mod">
          <ac:chgData name="Rhianne Forrest" userId="57fba4ac-b69d-4baf-b8c0-63741131918f" providerId="ADAL" clId="{A055BA71-2014-4165-9582-A70DBFE29F41}" dt="2026-02-17T15:20:38.911" v="1308" actId="404"/>
          <ac:spMkLst>
            <pc:docMk/>
            <pc:sldMk cId="4157405718" sldId="333"/>
            <ac:spMk id="3" creationId="{3AE72909-D78F-AAE4-94D9-0F00DDDB1D48}"/>
          </ac:spMkLst>
        </pc:spChg>
      </pc:sldChg>
      <pc:sldChg chg="ord addCm">
        <pc:chgData name="Rhianne Forrest" userId="57fba4ac-b69d-4baf-b8c0-63741131918f" providerId="ADAL" clId="{A055BA71-2014-4165-9582-A70DBFE29F41}" dt="2026-02-09T11:27:41.401" v="1285"/>
        <pc:sldMkLst>
          <pc:docMk/>
          <pc:sldMk cId="2558878470" sldId="334"/>
        </pc:sldMkLst>
        <pc:extLst>
          <p:ext xmlns:p="http://schemas.openxmlformats.org/presentationml/2006/main" uri="{D6D511B9-2390-475A-947B-AFAB55BFBCF1}">
            <pc226:cmChg xmlns:pc226="http://schemas.microsoft.com/office/powerpoint/2022/06/main/command" chg="add">
              <pc226:chgData name="Rhianne Forrest" userId="57fba4ac-b69d-4baf-b8c0-63741131918f" providerId="ADAL" clId="{A055BA71-2014-4165-9582-A70DBFE29F41}" dt="2026-02-09T11:27:41.401" v="1285"/>
              <pc2:cmMkLst xmlns:pc2="http://schemas.microsoft.com/office/powerpoint/2019/9/main/command">
                <pc:docMk/>
                <pc:sldMk cId="2558878470" sldId="334"/>
                <pc2:cmMk id="{7F0E1F30-D941-488C-A586-AECBE3D4EBEA}"/>
              </pc2:cmMkLst>
            </pc226:cmChg>
          </p:ext>
        </pc:extLst>
      </pc:sldChg>
      <pc:sldChg chg="addSp delSp modSp mod">
        <pc:chgData name="Rhianne Forrest" userId="57fba4ac-b69d-4baf-b8c0-63741131918f" providerId="ADAL" clId="{A055BA71-2014-4165-9582-A70DBFE29F41}" dt="2026-02-17T15:22:00.367" v="1336" actId="404"/>
        <pc:sldMkLst>
          <pc:docMk/>
          <pc:sldMk cId="2912405491" sldId="342"/>
        </pc:sldMkLst>
        <pc:spChg chg="add del mod">
          <ac:chgData name="Rhianne Forrest" userId="57fba4ac-b69d-4baf-b8c0-63741131918f" providerId="ADAL" clId="{A055BA71-2014-4165-9582-A70DBFE29F41}" dt="2026-02-17T15:22:00.367" v="1336" actId="404"/>
          <ac:spMkLst>
            <pc:docMk/>
            <pc:sldMk cId="2912405491" sldId="342"/>
            <ac:spMk id="3" creationId="{FE7BE079-7FE6-56B0-0144-02B21EA9E7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37B2E-9DB3-4064-96E2-94C90BC6091C}" type="datetimeFigureOut">
              <a:rPr lang="en-GB" smtClean="0"/>
              <a:t>09/03/2026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0E0C2-8393-4ECE-9EB2-83904419B1D5}" type="slidenum">
              <a:rPr lang="en-GB" smtClean="0"/>
              <a:t>‹#›</a:t>
            </a:fld>
            <a:endParaRPr lang="en-GB"/>
          </a:p>
        </p:txBody>
      </p:sp>
    </p:spTree>
    <p:extLst>
      <p:ext uri="{BB962C8B-B14F-4D97-AF65-F5344CB8AC3E}">
        <p14:creationId xmlns:p14="http://schemas.microsoft.com/office/powerpoint/2010/main" val="1040625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dirty="0">
                <a:solidFill>
                  <a:srgbClr val="FFFFFF"/>
                </a:solidFill>
                <a:effectLst/>
                <a:latin typeface="Arial" panose="020B0604020202020204" pitchFamily="34" charset="0"/>
              </a:rPr>
              <a:t>World Health Organisation defines health as </a:t>
            </a:r>
            <a:r>
              <a:rPr lang="en-GB" sz="1800" b="0" i="1" u="none" strike="noStrike" dirty="0">
                <a:solidFill>
                  <a:srgbClr val="FFFFFF"/>
                </a:solidFill>
                <a:effectLst/>
                <a:latin typeface="Arial" panose="020B0604020202020204" pitchFamily="34" charset="0"/>
              </a:rPr>
              <a:t>“a state of complete physical, mental ,and social wellbeing and not merely the absence of disease or infirmity“.</a:t>
            </a:r>
            <a:r>
              <a:rPr lang="en-US" sz="1800" b="0" i="0" u="none" strike="noStrike" dirty="0">
                <a:solidFill>
                  <a:srgbClr val="595959"/>
                </a:solidFill>
                <a:effectLst/>
                <a:latin typeface="Arial" panose="020B0604020202020204" pitchFamily="34" charset="0"/>
              </a:rPr>
              <a:t>​</a:t>
            </a:r>
            <a:r>
              <a:rPr lang="en-US" sz="1800" b="0" i="0" dirty="0">
                <a:solidFill>
                  <a:srgbClr val="595959"/>
                </a:solidFill>
                <a:effectLst/>
                <a:latin typeface="Arial" panose="020B0604020202020204" pitchFamily="34" charset="0"/>
              </a:rPr>
              <a:t>​</a:t>
            </a:r>
            <a:endParaRPr lang="en-US" b="0" i="0" dirty="0">
              <a:solidFill>
                <a:srgbClr val="595959"/>
              </a:solidFill>
              <a:effectLst/>
              <a:latin typeface="Segoe UI" panose="020B0502040204020203" pitchFamily="34" charset="0"/>
            </a:endParaRPr>
          </a:p>
          <a:p>
            <a:pPr algn="l" rtl="0" fontAlgn="base"/>
            <a:r>
              <a:rPr lang="en-GB" sz="1800" b="0" i="0" u="none" strike="noStrike" dirty="0">
                <a:solidFill>
                  <a:srgbClr val="FFFFFF"/>
                </a:solidFill>
                <a:effectLst/>
                <a:latin typeface="Arial" panose="020B0604020202020204" pitchFamily="34" charset="0"/>
              </a:rPr>
              <a:t>Children and Young People have a right to the best possible health under Article24 of the UNCRC.</a:t>
            </a:r>
            <a:r>
              <a:rPr lang="en-US" sz="1800" b="0" i="0" u="none" strike="noStrike" dirty="0">
                <a:solidFill>
                  <a:srgbClr val="595959"/>
                </a:solidFill>
                <a:effectLst/>
                <a:latin typeface="Arial" panose="020B0604020202020204" pitchFamily="34" charset="0"/>
              </a:rPr>
              <a:t>​</a:t>
            </a:r>
            <a:r>
              <a:rPr lang="en-US" sz="1800" b="0" i="0" dirty="0">
                <a:solidFill>
                  <a:srgbClr val="595959"/>
                </a:solidFill>
                <a:effectLst/>
                <a:latin typeface="Arial" panose="020B0604020202020204" pitchFamily="34" charset="0"/>
              </a:rPr>
              <a:t>​</a:t>
            </a:r>
            <a:endParaRPr lang="en-US" b="0" i="0" dirty="0">
              <a:solidFill>
                <a:srgbClr val="595959"/>
              </a:solidFill>
              <a:effectLst/>
              <a:latin typeface="Segoe UI" panose="020B0502040204020203" pitchFamily="34" charset="0"/>
            </a:endParaRPr>
          </a:p>
          <a:p>
            <a:pPr algn="l" rtl="0" fontAlgn="base"/>
            <a:r>
              <a:rPr lang="en-GB" sz="1800" b="0" i="0" u="none" strike="noStrike" dirty="0">
                <a:solidFill>
                  <a:srgbClr val="FFFFFF"/>
                </a:solidFill>
                <a:effectLst/>
                <a:latin typeface="Arial" panose="020B0604020202020204" pitchFamily="34" charset="0"/>
              </a:rPr>
              <a:t>The Each Charter protects Children and Young People’ rights in Healthcare</a:t>
            </a:r>
            <a:endParaRPr lang="en-US" b="0" i="0" dirty="0">
              <a:solidFill>
                <a:srgbClr val="595959"/>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0E0C2-8393-4ECE-9EB2-83904419B1D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019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Health Rights Power Pack is designed to transform school assemblies and classroom sessions into engaging, rights-focused experiences that empower children and young people to become Health Rights Defenders. This initiative supports Children’s Health Scotland’s Scotland’s National Health Rights Survey by encouraging pupils to share their voices through creative activities, games, and stories. The purpose of the pack is to make health rights tangible and fun, ensuring that every child understands their entitlements to safe, inclusive, and respectful care. It introduces key concepts such as the right to information, participation in decisions, access to play and education, and emotional support during health experiences. By using interactive methods like emoji check-ins, scenario-based games, and creative drawing prompts, the pack fosters confidence and advocacy skills among pupils. Teachers and facilitators can use the structured script and activity menu to guide sessions that last between 10 and 45 minutes, depending on the chosen activities. The ultimate goal is to gather authentic feedback for Children’s </a:t>
            </a:r>
            <a:r>
              <a:rPr lang="en-US"/>
              <a:t>Health Scotland’s </a:t>
            </a:r>
            <a:r>
              <a:rPr lang="en-US" dirty="0"/>
              <a:t>the National Health Rights Survey while reinforcing the importance of children’s voices in shaping health services. This approach aligns with UNCRC principles and CHS’s commitment to rights-based care, making participation meaningful and enjoyable for all age groups.</a:t>
            </a:r>
          </a:p>
          <a:p>
            <a:endParaRPr lang="en-GB" dirty="0"/>
          </a:p>
        </p:txBody>
      </p:sp>
      <p:sp>
        <p:nvSpPr>
          <p:cNvPr id="4" name="Slide Number Placeholder 3"/>
          <p:cNvSpPr>
            <a:spLocks noGrp="1"/>
          </p:cNvSpPr>
          <p:nvPr>
            <p:ph type="sldNum" sz="quarter" idx="5"/>
          </p:nvPr>
        </p:nvSpPr>
        <p:spPr/>
        <p:txBody>
          <a:bodyPr/>
          <a:lstStyle/>
          <a:p>
            <a:fld id="{6560E0C2-8393-4ECE-9EB2-83904419B1D5}" type="slidenum">
              <a:rPr lang="en-GB" smtClean="0"/>
              <a:t>3</a:t>
            </a:fld>
            <a:endParaRPr lang="en-GB"/>
          </a:p>
        </p:txBody>
      </p:sp>
    </p:spTree>
    <p:extLst>
      <p:ext uri="{BB962C8B-B14F-4D97-AF65-F5344CB8AC3E}">
        <p14:creationId xmlns:p14="http://schemas.microsoft.com/office/powerpoint/2010/main" val="222357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 of today’s session is to inspire pupils to step into the role of Health Rights Defenders by exploring what health rights mean and how they can influence positive change. Pupils will learn that health rights include access to clear information, involvement in decisions, opportunities for play and learning even in hospital settings, and safe, inclusive care. The session begins with a quick emotional check-in using emojis to gauge feelings about health and school support, followed by an introduction to the concept of defenders—children who actively protect and promote health rights for themselves and others. Activities such as Build Your Health Rights Defender, Rights Quest, and Draw Your Rights allow pupils to express their ideas creatively and collaboratively. These exercises encourage them to identify what helps them feel safe and supported, what barriers they face, and what improvements they would like to see. By completing the short survey at the end, pupils contribute valuable insights that will inform national policy and practice. The mission emphasizes empowerment, creativity, and collective action, making every participant feel that their voice matters and that they are part of a nationwide movement to improve health experiences for all children.</a:t>
            </a:r>
            <a:endParaRPr lang="en-GB" dirty="0"/>
          </a:p>
        </p:txBody>
      </p:sp>
      <p:sp>
        <p:nvSpPr>
          <p:cNvPr id="4" name="Slide Number Placeholder 3"/>
          <p:cNvSpPr>
            <a:spLocks noGrp="1"/>
          </p:cNvSpPr>
          <p:nvPr>
            <p:ph type="sldNum" sz="quarter" idx="5"/>
          </p:nvPr>
        </p:nvSpPr>
        <p:spPr/>
        <p:txBody>
          <a:bodyPr/>
          <a:lstStyle/>
          <a:p>
            <a:fld id="{6560E0C2-8393-4ECE-9EB2-83904419B1D5}" type="slidenum">
              <a:rPr lang="en-GB" smtClean="0"/>
              <a:t>4</a:t>
            </a:fld>
            <a:endParaRPr lang="en-GB"/>
          </a:p>
        </p:txBody>
      </p:sp>
    </p:spTree>
    <p:extLst>
      <p:ext uri="{BB962C8B-B14F-4D97-AF65-F5344CB8AC3E}">
        <p14:creationId xmlns:p14="http://schemas.microsoft.com/office/powerpoint/2010/main" val="101875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are for your understanding on a deeper level on what children’s </a:t>
            </a:r>
            <a:r>
              <a:rPr lang="en-GB"/>
              <a:t>health rights are. </a:t>
            </a:r>
          </a:p>
        </p:txBody>
      </p:sp>
      <p:sp>
        <p:nvSpPr>
          <p:cNvPr id="4" name="Slide Number Placeholder 3"/>
          <p:cNvSpPr>
            <a:spLocks noGrp="1"/>
          </p:cNvSpPr>
          <p:nvPr>
            <p:ph type="sldNum" sz="quarter" idx="5"/>
          </p:nvPr>
        </p:nvSpPr>
        <p:spPr/>
        <p:txBody>
          <a:bodyPr/>
          <a:lstStyle/>
          <a:p>
            <a:fld id="{6560E0C2-8393-4ECE-9EB2-83904419B1D5}" type="slidenum">
              <a:rPr lang="en-GB" smtClean="0"/>
              <a:t>5</a:t>
            </a:fld>
            <a:endParaRPr lang="en-GB"/>
          </a:p>
        </p:txBody>
      </p:sp>
    </p:spTree>
    <p:extLst>
      <p:ext uri="{BB962C8B-B14F-4D97-AF65-F5344CB8AC3E}">
        <p14:creationId xmlns:p14="http://schemas.microsoft.com/office/powerpoint/2010/main" val="2555840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Health rights are fundamental entitlements that ensure children receive care that is safe, respectful, and inclusive. These rights include the right to clear and age-appropriate information, the right to participate in decisions about their health, and the right to play and education even during hospital stays. They also encompass emotional support, privacy, and equal treatment regardless of background or ability. Understanding these rights empowers children to advocate for themselves and others, fostering confidence and resilience in health settings. In Scotland, these principles align with the UNCRC and national health policies, making them legally and ethically significant. By teaching pupils about health rights in a child-friendly way, schools help create informed individuals who can recognize when their rights are upheld or compromised. This knowledge is crucial for shaping services that meet the needs of all children, including those with additional support needs or care experience. Through interactive discussions and examples, pupils learn how rights translate into real-life actions, such as asking for clear explanations, requesting play opportunities, or seeking quiet spaces to reduce anxiety. This foundational understanding sets the stage for meaningful participation in the National Health Rights Survey.</a:t>
            </a:r>
          </a:p>
          <a:p>
            <a:endParaRPr lang="en-GB" dirty="0"/>
          </a:p>
        </p:txBody>
      </p:sp>
      <p:sp>
        <p:nvSpPr>
          <p:cNvPr id="4" name="Slide Number Placeholder 3"/>
          <p:cNvSpPr>
            <a:spLocks noGrp="1"/>
          </p:cNvSpPr>
          <p:nvPr>
            <p:ph type="sldNum" sz="quarter" idx="5"/>
          </p:nvPr>
        </p:nvSpPr>
        <p:spPr/>
        <p:txBody>
          <a:bodyPr/>
          <a:lstStyle/>
          <a:p>
            <a:fld id="{6560E0C2-8393-4ECE-9EB2-83904419B1D5}" type="slidenum">
              <a:rPr lang="en-GB" smtClean="0"/>
              <a:t>6</a:t>
            </a:fld>
            <a:endParaRPr lang="en-GB"/>
          </a:p>
        </p:txBody>
      </p:sp>
    </p:spTree>
    <p:extLst>
      <p:ext uri="{BB962C8B-B14F-4D97-AF65-F5344CB8AC3E}">
        <p14:creationId xmlns:p14="http://schemas.microsoft.com/office/powerpoint/2010/main" val="40255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Health rights matter because they directly impact a child’s physical, social, mental, and educational wellbeing. When children understand and exercise their rights, they experience greater confidence, reduced anxiety, and improved health outcomes. For example, a child who knows they have the right to information can ask for explanations in simple language, reducing fear during medical procedures. Similarly, access to play and education in hospital settings helps maintain normalcy and supports mental health. Rights-based care also ensures that children with disabilities, chronic conditions, or care experience receive equitable treatment tailored to their needs. Involving children in decisions fosters trust and collaboration between families and healthcare providers, leading to better adherence to treatment plans and overall satisfaction. Moreover, collecting feedback through initiatives like the National Health Rights Survey helps identify gaps in service delivery, such as lack of quiet spaces or insufficient emotional support. By highlighting these issues, CHS can advocate for systemic improvements that benefit all children. Ultimately, health rights are not abstract concepts—they are practical tools that empower children to shape their experiences and contribute to a culture of respect and inclusion in healthcare.</a:t>
            </a:r>
            <a:endParaRPr lang="en-GB"/>
          </a:p>
        </p:txBody>
      </p:sp>
      <p:sp>
        <p:nvSpPr>
          <p:cNvPr id="4" name="Slide Number Placeholder 3"/>
          <p:cNvSpPr>
            <a:spLocks noGrp="1"/>
          </p:cNvSpPr>
          <p:nvPr>
            <p:ph type="sldNum" sz="quarter" idx="5"/>
          </p:nvPr>
        </p:nvSpPr>
        <p:spPr/>
        <p:txBody>
          <a:bodyPr/>
          <a:lstStyle/>
          <a:p>
            <a:fld id="{6560E0C2-8393-4ECE-9EB2-83904419B1D5}" type="slidenum">
              <a:rPr lang="en-GB" smtClean="0"/>
              <a:t>7</a:t>
            </a:fld>
            <a:endParaRPr lang="en-GB"/>
          </a:p>
        </p:txBody>
      </p:sp>
    </p:spTree>
    <p:extLst>
      <p:ext uri="{BB962C8B-B14F-4D97-AF65-F5344CB8AC3E}">
        <p14:creationId xmlns:p14="http://schemas.microsoft.com/office/powerpoint/2010/main" val="2771553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6890561" y="773092"/>
            <a:ext cx="4413849" cy="313932"/>
          </a:xfrm>
          <a:prstGeom prst="rect">
            <a:avLst/>
          </a:prstGeom>
        </p:spPr>
        <p:txBody>
          <a:bodyPr wrap="square" lIns="0" tIns="0" rIns="0" bIns="0">
            <a:spAutoFit/>
          </a:bodyPr>
          <a:lstStyle>
            <a:lvl1pPr>
              <a:defRPr sz="2040" b="1" i="0">
                <a:solidFill>
                  <a:srgbClr val="8F1660"/>
                </a:solidFill>
                <a:latin typeface="Tahoma"/>
                <a:cs typeface="Tahoma"/>
              </a:defRPr>
            </a:lvl1pPr>
          </a:lstStyle>
          <a:p>
            <a:endParaRPr/>
          </a:p>
        </p:txBody>
      </p:sp>
      <p:sp>
        <p:nvSpPr>
          <p:cNvPr id="3" name="Holder 3"/>
          <p:cNvSpPr>
            <a:spLocks noGrp="1"/>
          </p:cNvSpPr>
          <p:nvPr>
            <p:ph type="subTitle" idx="4"/>
          </p:nvPr>
        </p:nvSpPr>
        <p:spPr>
          <a:xfrm>
            <a:off x="1828800" y="3840480"/>
            <a:ext cx="8534400" cy="167418"/>
          </a:xfrm>
          <a:prstGeom prst="rect">
            <a:avLst/>
          </a:prstGeom>
        </p:spPr>
        <p:txBody>
          <a:bodyPr wrap="square" lIns="0" tIns="0" rIns="0" bIns="0">
            <a:spAutoFit/>
          </a:bodyPr>
          <a:lstStyle>
            <a:lvl1pPr>
              <a:defRPr sz="1088" b="0" i="0">
                <a:solidFill>
                  <a:schemeClr val="tx1"/>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E6191D94-D69F-EFD9-8349-A017B457C818}"/>
              </a:ext>
            </a:extLst>
          </p:cNvPr>
          <p:cNvPicPr>
            <a:picLocks noChangeAspect="1"/>
          </p:cNvPicPr>
          <p:nvPr userDrawn="1"/>
        </p:nvPicPr>
        <p:blipFill>
          <a:blip r:embed="rId2"/>
          <a:stretch>
            <a:fillRect/>
          </a:stretch>
        </p:blipFill>
        <p:spPr>
          <a:xfrm>
            <a:off x="10500" y="0"/>
            <a:ext cx="12171001" cy="6858000"/>
          </a:xfrm>
          <a:prstGeom prst="rect">
            <a:avLst/>
          </a:prstGeom>
        </p:spPr>
      </p:pic>
      <p:pic>
        <p:nvPicPr>
          <p:cNvPr id="9" name="Picture 8" descr="A close-up of a sign&#10;&#10;Description automatically generated">
            <a:extLst>
              <a:ext uri="{FF2B5EF4-FFF2-40B4-BE49-F238E27FC236}">
                <a16:creationId xmlns:a16="http://schemas.microsoft.com/office/drawing/2014/main" id="{334511F2-2A65-3778-D671-EBE1252F0C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0875" y="851679"/>
            <a:ext cx="4689692" cy="988061"/>
          </a:xfrm>
          <a:prstGeom prst="rect">
            <a:avLst/>
          </a:prstGeom>
        </p:spPr>
      </p:pic>
    </p:spTree>
    <p:extLst>
      <p:ext uri="{BB962C8B-B14F-4D97-AF65-F5344CB8AC3E}">
        <p14:creationId xmlns:p14="http://schemas.microsoft.com/office/powerpoint/2010/main" val="376147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04298" cy="6855696"/>
          </a:xfrm>
          <a:custGeom>
            <a:avLst/>
            <a:gdLst/>
            <a:ahLst/>
            <a:cxnLst/>
            <a:rect l="l" t="t" r="r" b="b"/>
            <a:pathLst>
              <a:path w="10692130" h="7560309">
                <a:moveTo>
                  <a:pt x="10692003" y="0"/>
                </a:moveTo>
                <a:lnTo>
                  <a:pt x="0" y="0"/>
                </a:lnTo>
                <a:lnTo>
                  <a:pt x="0" y="7560005"/>
                </a:lnTo>
                <a:lnTo>
                  <a:pt x="10692003" y="7560005"/>
                </a:lnTo>
                <a:lnTo>
                  <a:pt x="10692003" y="0"/>
                </a:lnTo>
                <a:close/>
              </a:path>
            </a:pathLst>
          </a:custGeom>
          <a:solidFill>
            <a:srgbClr val="3A8C93"/>
          </a:solidFill>
        </p:spPr>
        <p:txBody>
          <a:bodyPr wrap="square" lIns="0" tIns="0" rIns="0" bIns="0" rtlCol="0"/>
          <a:lstStyle/>
          <a:p>
            <a:endParaRPr sz="1632"/>
          </a:p>
        </p:txBody>
      </p:sp>
      <p:sp>
        <p:nvSpPr>
          <p:cNvPr id="2" name="Holder 2"/>
          <p:cNvSpPr>
            <a:spLocks noGrp="1"/>
          </p:cNvSpPr>
          <p:nvPr>
            <p:ph type="title"/>
          </p:nvPr>
        </p:nvSpPr>
        <p:spPr>
          <a:xfrm>
            <a:off x="1170905" y="840464"/>
            <a:ext cx="8527211" cy="313932"/>
          </a:xfrm>
        </p:spPr>
        <p:txBody>
          <a:bodyPr lIns="0" tIns="0" rIns="0" bIns="0"/>
          <a:lstStyle>
            <a:lvl1pPr>
              <a:defRPr sz="2040" b="1" i="0">
                <a:solidFill>
                  <a:srgbClr val="8F1660"/>
                </a:solidFill>
                <a:latin typeface="Tahoma"/>
                <a:cs typeface="Tahoma"/>
              </a:defRPr>
            </a:lvl1pPr>
          </a:lstStyle>
          <a:p>
            <a:endParaRPr/>
          </a:p>
        </p:txBody>
      </p:sp>
      <p:sp>
        <p:nvSpPr>
          <p:cNvPr id="3" name="Holder 3"/>
          <p:cNvSpPr>
            <a:spLocks noGrp="1"/>
          </p:cNvSpPr>
          <p:nvPr>
            <p:ph type="body" idx="1"/>
          </p:nvPr>
        </p:nvSpPr>
        <p:spPr>
          <a:xfrm>
            <a:off x="1170904" y="1382039"/>
            <a:ext cx="5868838" cy="167418"/>
          </a:xfrm>
        </p:spPr>
        <p:txBody>
          <a:bodyPr lIns="0" tIns="0" rIns="0" bIns="0"/>
          <a:lstStyle>
            <a:lvl1pPr>
              <a:defRPr sz="1088" b="0" i="0">
                <a:solidFill>
                  <a:schemeClr val="tx1"/>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9A980753-1772-8DEC-116F-06BDFBBCECC4}"/>
              </a:ext>
            </a:extLst>
          </p:cNvPr>
          <p:cNvPicPr>
            <a:picLocks noChangeAspect="1"/>
          </p:cNvPicPr>
          <p:nvPr userDrawn="1"/>
        </p:nvPicPr>
        <p:blipFill>
          <a:blip r:embed="rId2"/>
          <a:stretch>
            <a:fillRect/>
          </a:stretch>
        </p:blipFill>
        <p:spPr>
          <a:xfrm>
            <a:off x="10500" y="0"/>
            <a:ext cx="12171001" cy="6858000"/>
          </a:xfrm>
          <a:prstGeom prst="rect">
            <a:avLst/>
          </a:prstGeom>
        </p:spPr>
      </p:pic>
    </p:spTree>
    <p:extLst>
      <p:ext uri="{BB962C8B-B14F-4D97-AF65-F5344CB8AC3E}">
        <p14:creationId xmlns:p14="http://schemas.microsoft.com/office/powerpoint/2010/main" val="62683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
            <a:ext cx="12104298" cy="6855696"/>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3A8C93"/>
          </a:solidFill>
        </p:spPr>
        <p:txBody>
          <a:bodyPr wrap="square" lIns="0" tIns="0" rIns="0" bIns="0" rtlCol="0"/>
          <a:lstStyle/>
          <a:p>
            <a:endParaRPr sz="1632"/>
          </a:p>
        </p:txBody>
      </p:sp>
      <p:sp>
        <p:nvSpPr>
          <p:cNvPr id="2" name="Holder 2"/>
          <p:cNvSpPr>
            <a:spLocks noGrp="1"/>
          </p:cNvSpPr>
          <p:nvPr>
            <p:ph type="title"/>
          </p:nvPr>
        </p:nvSpPr>
        <p:spPr>
          <a:xfrm>
            <a:off x="1170905" y="840464"/>
            <a:ext cx="8527211" cy="313932"/>
          </a:xfrm>
        </p:spPr>
        <p:txBody>
          <a:bodyPr lIns="0" tIns="0" rIns="0" bIns="0"/>
          <a:lstStyle>
            <a:lvl1pPr>
              <a:defRPr sz="2040" b="1" i="0">
                <a:solidFill>
                  <a:srgbClr val="8F1660"/>
                </a:solidFill>
                <a:latin typeface="Tahoma"/>
                <a:cs typeface="Tahoma"/>
              </a:defRPr>
            </a:lvl1pPr>
          </a:lstStyle>
          <a:p>
            <a:endParaRPr/>
          </a:p>
        </p:txBody>
      </p:sp>
      <p:sp>
        <p:nvSpPr>
          <p:cNvPr id="3" name="Holder 3"/>
          <p:cNvSpPr>
            <a:spLocks noGrp="1"/>
          </p:cNvSpPr>
          <p:nvPr>
            <p:ph sz="half" idx="2"/>
          </p:nvPr>
        </p:nvSpPr>
        <p:spPr>
          <a:xfrm>
            <a:off x="609600" y="1577340"/>
            <a:ext cx="530352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8" name="Picture 7">
            <a:extLst>
              <a:ext uri="{FF2B5EF4-FFF2-40B4-BE49-F238E27FC236}">
                <a16:creationId xmlns:a16="http://schemas.microsoft.com/office/drawing/2014/main" id="{EBAC0432-9A71-0DBD-012E-FE52075AC4D1}"/>
              </a:ext>
            </a:extLst>
          </p:cNvPr>
          <p:cNvPicPr>
            <a:picLocks noChangeAspect="1"/>
          </p:cNvPicPr>
          <p:nvPr userDrawn="1"/>
        </p:nvPicPr>
        <p:blipFill>
          <a:blip r:embed="rId2"/>
          <a:stretch>
            <a:fillRect/>
          </a:stretch>
        </p:blipFill>
        <p:spPr>
          <a:xfrm>
            <a:off x="10500" y="0"/>
            <a:ext cx="12171001" cy="6858000"/>
          </a:xfrm>
          <a:prstGeom prst="rect">
            <a:avLst/>
          </a:prstGeom>
        </p:spPr>
      </p:pic>
    </p:spTree>
    <p:extLst>
      <p:ext uri="{BB962C8B-B14F-4D97-AF65-F5344CB8AC3E}">
        <p14:creationId xmlns:p14="http://schemas.microsoft.com/office/powerpoint/2010/main" val="328021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70905" y="840464"/>
            <a:ext cx="8527211" cy="313932"/>
          </a:xfrm>
        </p:spPr>
        <p:txBody>
          <a:bodyPr lIns="0" tIns="0" rIns="0" bIns="0"/>
          <a:lstStyle>
            <a:lvl1pPr>
              <a:defRPr sz="2040" b="1" i="0">
                <a:solidFill>
                  <a:srgbClr val="8F1660"/>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6" name="Picture 5">
            <a:extLst>
              <a:ext uri="{FF2B5EF4-FFF2-40B4-BE49-F238E27FC236}">
                <a16:creationId xmlns:a16="http://schemas.microsoft.com/office/drawing/2014/main" id="{9809201A-4AAF-3EC7-4B42-F10F537570B3}"/>
              </a:ext>
            </a:extLst>
          </p:cNvPr>
          <p:cNvPicPr>
            <a:picLocks noChangeAspect="1"/>
          </p:cNvPicPr>
          <p:nvPr userDrawn="1"/>
        </p:nvPicPr>
        <p:blipFill>
          <a:blip r:embed="rId2"/>
          <a:stretch>
            <a:fillRect/>
          </a:stretch>
        </p:blipFill>
        <p:spPr>
          <a:xfrm>
            <a:off x="10500" y="0"/>
            <a:ext cx="12171001" cy="6858000"/>
          </a:xfrm>
          <a:prstGeom prst="rect">
            <a:avLst/>
          </a:prstGeom>
        </p:spPr>
      </p:pic>
    </p:spTree>
    <p:extLst>
      <p:ext uri="{BB962C8B-B14F-4D97-AF65-F5344CB8AC3E}">
        <p14:creationId xmlns:p14="http://schemas.microsoft.com/office/powerpoint/2010/main" val="2997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39132-2209-1614-09B9-AEB19199A1FA}"/>
              </a:ext>
            </a:extLst>
          </p:cNvPr>
          <p:cNvSpPr>
            <a:spLocks noGrp="1"/>
          </p:cNvSpPr>
          <p:nvPr>
            <p:ph type="dt" sz="half" idx="10"/>
          </p:nvPr>
        </p:nvSpPr>
        <p:spPr/>
        <p:txBody>
          <a:bodyPr/>
          <a:lstStyle/>
          <a:p>
            <a:fld id="{3FDC2EF1-247E-4D44-BA7C-534031820F27}" type="datetimeFigureOut">
              <a:rPr lang="en-GB" smtClean="0"/>
              <a:t>09/03/2026</a:t>
            </a:fld>
            <a:endParaRPr lang="en-GB"/>
          </a:p>
        </p:txBody>
      </p:sp>
      <p:sp>
        <p:nvSpPr>
          <p:cNvPr id="3" name="Footer Placeholder 2">
            <a:extLst>
              <a:ext uri="{FF2B5EF4-FFF2-40B4-BE49-F238E27FC236}">
                <a16:creationId xmlns:a16="http://schemas.microsoft.com/office/drawing/2014/main" id="{9F0D95A8-C732-BF42-D7C3-3FB7E46EDA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24D56B-090E-1999-45F9-68B684E7148D}"/>
              </a:ext>
            </a:extLst>
          </p:cNvPr>
          <p:cNvSpPr>
            <a:spLocks noGrp="1"/>
          </p:cNvSpPr>
          <p:nvPr>
            <p:ph type="sldNum" sz="quarter" idx="12"/>
          </p:nvPr>
        </p:nvSpPr>
        <p:spPr/>
        <p:txBody>
          <a:bodyPr/>
          <a:lstStyle/>
          <a:p>
            <a:fld id="{760C2D8C-4792-48C8-9E96-76BC085B6A5B}" type="slidenum">
              <a:rPr lang="en-GB" smtClean="0"/>
              <a:t>‹#›</a:t>
            </a:fld>
            <a:endParaRPr lang="en-GB"/>
          </a:p>
        </p:txBody>
      </p:sp>
      <p:pic>
        <p:nvPicPr>
          <p:cNvPr id="5" name="Picture 4">
            <a:extLst>
              <a:ext uri="{FF2B5EF4-FFF2-40B4-BE49-F238E27FC236}">
                <a16:creationId xmlns:a16="http://schemas.microsoft.com/office/drawing/2014/main" id="{B3315335-E625-5339-8352-5FAE0FBDEBD2}"/>
              </a:ext>
            </a:extLst>
          </p:cNvPr>
          <p:cNvPicPr>
            <a:picLocks noChangeAspect="1"/>
          </p:cNvPicPr>
          <p:nvPr userDrawn="1"/>
        </p:nvPicPr>
        <p:blipFill>
          <a:blip r:embed="rId2"/>
          <a:stretch>
            <a:fillRect/>
          </a:stretch>
        </p:blipFill>
        <p:spPr>
          <a:xfrm>
            <a:off x="0" y="-28994"/>
            <a:ext cx="12192000" cy="6870424"/>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3FAAB443-DE9D-5BA9-EC8C-734954065CDF}"/>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0" b="94019" l="2065" r="99361">
                        <a14:foregroundMark x1="18191" y1="12897" x2="7178" y2="4860"/>
                        <a14:foregroundMark x1="7178" y1="4860" x2="3048" y2="25981"/>
                        <a14:foregroundMark x1="3048" y1="25981" x2="4228" y2="49159"/>
                        <a14:foregroundMark x1="9341" y1="37383" x2="12242" y2="62430"/>
                        <a14:foregroundMark x1="12242" y1="62430" x2="12291" y2="74953"/>
                        <a14:foregroundMark x1="11996" y1="36636" x2="8063" y2="27103"/>
                        <a14:foregroundMark x1="8063" y1="27103" x2="18682" y2="59252"/>
                        <a14:foregroundMark x1="18682" y1="59252" x2="19272" y2="75888"/>
                        <a14:foregroundMark x1="19272" y1="75888" x2="12783" y2="87477"/>
                        <a14:foregroundMark x1="12783" y1="87477" x2="5310" y2="77757"/>
                        <a14:foregroundMark x1="5310" y1="77757" x2="2163" y2="52336"/>
                        <a14:foregroundMark x1="2163" y1="52336" x2="2114" y2="45234"/>
                        <a14:foregroundMark x1="6539" y1="82430" x2="9243" y2="90280"/>
                        <a14:foregroundMark x1="5506" y1="86542" x2="11750" y2="88972"/>
                        <a14:foregroundMark x1="26844" y1="31963" x2="27384" y2="38318"/>
                        <a14:foregroundMark x1="34169" y1="31215" x2="33874" y2="41121"/>
                        <a14:foregroundMark x1="33088" y1="68598" x2="32989" y2="73084"/>
                        <a14:foregroundMark x1="35398" y1="78692" x2="36382" y2="81495"/>
                        <a14:foregroundMark x1="41101" y1="77383" x2="41298" y2="81121"/>
                        <a14:foregroundMark x1="46903" y1="67850" x2="47099" y2="71963"/>
                        <a14:foregroundMark x1="50147" y1="71215" x2="49803" y2="76075"/>
                        <a14:foregroundMark x1="52557" y1="67290" x2="52557" y2="71028"/>
                        <a14:foregroundMark x1="59980" y1="36075" x2="59980" y2="39065"/>
                        <a14:foregroundMark x1="61111" y1="63178" x2="61111" y2="65794"/>
                        <a14:foregroundMark x1="65880" y1="21121" x2="66126" y2="22056"/>
                        <a14:foregroundMark x1="67896" y1="34206" x2="68633" y2="34206"/>
                        <a14:foregroundMark x1="60964" y1="63551" x2="62193" y2="67850"/>
                        <a14:foregroundMark x1="67552" y1="68598" x2="67552" y2="75327"/>
                        <a14:foregroundMark x1="65241" y1="73271" x2="65585" y2="80748"/>
                        <a14:foregroundMark x1="70501" y1="80187" x2="69076" y2="81495"/>
                        <a14:foregroundMark x1="72812" y1="67290" x2="72812" y2="73645"/>
                        <a14:foregroundMark x1="81760" y1="60374" x2="81760" y2="73084"/>
                        <a14:foregroundMark x1="78614" y1="63738" x2="78614" y2="79065"/>
                        <a14:foregroundMark x1="87365" y1="69533" x2="87561" y2="80561"/>
                        <a14:foregroundMark x1="90167" y1="71589" x2="90167" y2="80561"/>
                        <a14:foregroundMark x1="99164" y1="62804" x2="99361" y2="69907"/>
                        <a14:foregroundMark x1="54179" y1="38318" x2="54621" y2="42430"/>
                        <a14:foregroundMark x1="50393" y1="32523" x2="50688" y2="39439"/>
                        <a14:foregroundMark x1="47886" y1="25047" x2="48083" y2="37009"/>
                        <a14:foregroundMark x1="42281" y1="22804" x2="42380" y2="36075"/>
                        <a14:foregroundMark x1="39577" y1="31963" x2="40118" y2="40374"/>
                        <a14:foregroundMark x1="40118" y1="21308" x2="40118" y2="21308"/>
                        <a14:foregroundMark x1="15388" y1="0" x2="12979" y2="0"/>
                        <a14:foregroundMark x1="91298" y1="64860" x2="93461" y2="68972"/>
                        <a14:foregroundMark x1="4228" y1="85607" x2="10374" y2="94019"/>
                      </a14:backgroundRemoval>
                    </a14:imgEffect>
                  </a14:imgLayer>
                </a14:imgProps>
              </a:ext>
              <a:ext uri="{28A0092B-C50C-407E-A947-70E740481C1C}">
                <a14:useLocalDpi xmlns:a14="http://schemas.microsoft.com/office/drawing/2010/main" val="0"/>
              </a:ext>
            </a:extLst>
          </a:blip>
          <a:stretch>
            <a:fillRect/>
          </a:stretch>
        </p:blipFill>
        <p:spPr>
          <a:xfrm>
            <a:off x="9249651" y="5834270"/>
            <a:ext cx="1984880" cy="522080"/>
          </a:xfrm>
          <a:prstGeom prst="rect">
            <a:avLst/>
          </a:prstGeom>
        </p:spPr>
      </p:pic>
      <p:sp>
        <p:nvSpPr>
          <p:cNvPr id="9" name="TextBox 8">
            <a:extLst>
              <a:ext uri="{FF2B5EF4-FFF2-40B4-BE49-F238E27FC236}">
                <a16:creationId xmlns:a16="http://schemas.microsoft.com/office/drawing/2014/main" id="{31DD3209-013D-A1E0-5451-7EFCA4E7F239}"/>
              </a:ext>
            </a:extLst>
          </p:cNvPr>
          <p:cNvSpPr txBox="1"/>
          <p:nvPr userDrawn="1"/>
        </p:nvSpPr>
        <p:spPr>
          <a:xfrm>
            <a:off x="534341" y="6609783"/>
            <a:ext cx="1386918" cy="240194"/>
          </a:xfrm>
          <a:prstGeom prst="rect">
            <a:avLst/>
          </a:prstGeom>
          <a:noFill/>
        </p:spPr>
        <p:txBody>
          <a:bodyPr wrap="none" rtlCol="0">
            <a:spAutoFit/>
          </a:bodyPr>
          <a:lstStyle/>
          <a:p>
            <a:r>
              <a:rPr lang="en-GB" sz="961">
                <a:solidFill>
                  <a:schemeClr val="bg1"/>
                </a:solidFill>
                <a:latin typeface="Arial" panose="020B0604020202020204" pitchFamily="34" charset="0"/>
                <a:cs typeface="Arial" panose="020B0604020202020204" pitchFamily="34" charset="0"/>
              </a:rPr>
              <a:t>Charity No SC006016</a:t>
            </a:r>
          </a:p>
        </p:txBody>
      </p:sp>
      <p:sp>
        <p:nvSpPr>
          <p:cNvPr id="6" name="Rectangle 5">
            <a:extLst>
              <a:ext uri="{FF2B5EF4-FFF2-40B4-BE49-F238E27FC236}">
                <a16:creationId xmlns:a16="http://schemas.microsoft.com/office/drawing/2014/main" id="{7DBF9FF4-CC79-76D5-C212-7E28DB9820E8}"/>
              </a:ext>
            </a:extLst>
          </p:cNvPr>
          <p:cNvSpPr/>
          <p:nvPr userDrawn="1"/>
        </p:nvSpPr>
        <p:spPr>
          <a:xfrm>
            <a:off x="9249651" y="5834270"/>
            <a:ext cx="1984880" cy="522080"/>
          </a:xfrm>
          <a:prstGeom prst="rect">
            <a:avLst/>
          </a:prstGeom>
          <a:solidFill>
            <a:srgbClr val="FEFCE0"/>
          </a:solidFill>
          <a:ln>
            <a:solidFill>
              <a:srgbClr val="FEFC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32"/>
          </a:p>
        </p:txBody>
      </p:sp>
    </p:spTree>
    <p:extLst>
      <p:ext uri="{BB962C8B-B14F-4D97-AF65-F5344CB8AC3E}">
        <p14:creationId xmlns:p14="http://schemas.microsoft.com/office/powerpoint/2010/main" val="293738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5" name="Picture 4">
            <a:extLst>
              <a:ext uri="{FF2B5EF4-FFF2-40B4-BE49-F238E27FC236}">
                <a16:creationId xmlns:a16="http://schemas.microsoft.com/office/drawing/2014/main" id="{79BB6FA8-A81C-2966-08C2-704C2D173598}"/>
              </a:ext>
            </a:extLst>
          </p:cNvPr>
          <p:cNvPicPr>
            <a:picLocks noChangeAspect="1"/>
          </p:cNvPicPr>
          <p:nvPr userDrawn="1"/>
        </p:nvPicPr>
        <p:blipFill>
          <a:blip r:embed="rId2"/>
          <a:stretch>
            <a:fillRect/>
          </a:stretch>
        </p:blipFill>
        <p:spPr>
          <a:xfrm>
            <a:off x="10500" y="0"/>
            <a:ext cx="12171001" cy="6858000"/>
          </a:xfrm>
          <a:prstGeom prst="rect">
            <a:avLst/>
          </a:prstGeom>
        </p:spPr>
      </p:pic>
    </p:spTree>
    <p:extLst>
      <p:ext uri="{BB962C8B-B14F-4D97-AF65-F5344CB8AC3E}">
        <p14:creationId xmlns:p14="http://schemas.microsoft.com/office/powerpoint/2010/main" val="3274598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70905" y="840464"/>
            <a:ext cx="8527211" cy="346249"/>
          </a:xfrm>
          <a:prstGeom prst="rect">
            <a:avLst/>
          </a:prstGeom>
        </p:spPr>
        <p:txBody>
          <a:bodyPr wrap="square" lIns="0" tIns="0" rIns="0" bIns="0">
            <a:spAutoFit/>
          </a:bodyPr>
          <a:lstStyle>
            <a:lvl1pPr>
              <a:defRPr sz="2250" b="1" i="0">
                <a:solidFill>
                  <a:srgbClr val="8F1660"/>
                </a:solidFill>
                <a:latin typeface="Tahoma"/>
                <a:cs typeface="Tahoma"/>
              </a:defRPr>
            </a:lvl1pPr>
          </a:lstStyle>
          <a:p>
            <a:endParaRPr/>
          </a:p>
        </p:txBody>
      </p:sp>
      <p:sp>
        <p:nvSpPr>
          <p:cNvPr id="3" name="Holder 3"/>
          <p:cNvSpPr>
            <a:spLocks noGrp="1"/>
          </p:cNvSpPr>
          <p:nvPr>
            <p:ph type="body" idx="1"/>
          </p:nvPr>
        </p:nvSpPr>
        <p:spPr>
          <a:xfrm>
            <a:off x="1170904" y="1382039"/>
            <a:ext cx="5868838" cy="184666"/>
          </a:xfrm>
          <a:prstGeom prst="rect">
            <a:avLst/>
          </a:prstGeom>
        </p:spPr>
        <p:txBody>
          <a:bodyPr wrap="square" lIns="0" tIns="0" rIns="0" bIns="0">
            <a:spAutoFit/>
          </a:bodyPr>
          <a:lstStyle>
            <a:lvl1pPr>
              <a:defRPr sz="1200" b="0" i="0">
                <a:solidFill>
                  <a:schemeClr val="tx1"/>
                </a:solidFill>
                <a:latin typeface="Arial Black"/>
                <a:cs typeface="Arial Black"/>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3/9/2026</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3719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gif"/><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YPHRS@childrenshealthscotland.org"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bear wearing sunglasses and boots&#10;&#10;Description automatically generated">
            <a:extLst>
              <a:ext uri="{FF2B5EF4-FFF2-40B4-BE49-F238E27FC236}">
                <a16:creationId xmlns:a16="http://schemas.microsoft.com/office/drawing/2014/main" id="{CC961CC2-EE00-D531-16C6-9446166CE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243" y="2814810"/>
            <a:ext cx="2727985" cy="3477528"/>
          </a:xfrm>
          <a:prstGeom prst="rect">
            <a:avLst/>
          </a:prstGeom>
        </p:spPr>
      </p:pic>
      <p:sp>
        <p:nvSpPr>
          <p:cNvPr id="3" name="TextBox 2">
            <a:extLst>
              <a:ext uri="{FF2B5EF4-FFF2-40B4-BE49-F238E27FC236}">
                <a16:creationId xmlns:a16="http://schemas.microsoft.com/office/drawing/2014/main" id="{CBE377F4-5089-39DD-C75D-B8E446609FEF}"/>
              </a:ext>
            </a:extLst>
          </p:cNvPr>
          <p:cNvSpPr txBox="1"/>
          <p:nvPr/>
        </p:nvSpPr>
        <p:spPr>
          <a:xfrm>
            <a:off x="90616" y="1890117"/>
            <a:ext cx="11738919" cy="1384995"/>
          </a:xfrm>
          <a:prstGeom prst="rect">
            <a:avLst/>
          </a:prstGeom>
          <a:noFill/>
        </p:spPr>
        <p:txBody>
          <a:bodyPr wrap="square" rtlCol="0">
            <a:spAutoFit/>
          </a:bodyPr>
          <a:lstStyle/>
          <a:p>
            <a:pPr algn="ctr"/>
            <a:r>
              <a:rPr lang="en-GB" sz="4800" dirty="0">
                <a:solidFill>
                  <a:srgbClr val="84286A"/>
                </a:solidFill>
                <a:latin typeface="Arial Rounded MT Bold" panose="020F0704030504030204" pitchFamily="34" charset="0"/>
              </a:rPr>
              <a:t>THE HEALTH RIGHTS POWER PACK</a:t>
            </a:r>
          </a:p>
          <a:p>
            <a:pPr algn="ctr"/>
            <a:r>
              <a:rPr lang="en-GB" sz="3600" dirty="0">
                <a:solidFill>
                  <a:srgbClr val="608892"/>
                </a:solidFill>
                <a:latin typeface="Arial Rounded MT Bold" panose="020F0704030504030204" pitchFamily="34" charset="0"/>
              </a:rPr>
              <a:t>BECOME A HEALTH RIGHTS DEFENDER</a:t>
            </a:r>
          </a:p>
        </p:txBody>
      </p:sp>
      <p:pic>
        <p:nvPicPr>
          <p:cNvPr id="8" name="Picture 7">
            <a:extLst>
              <a:ext uri="{FF2B5EF4-FFF2-40B4-BE49-F238E27FC236}">
                <a16:creationId xmlns:a16="http://schemas.microsoft.com/office/drawing/2014/main" id="{00CF9226-64BA-46D3-2F2C-26886505D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63" y="203529"/>
            <a:ext cx="1575198" cy="18724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up of a sign&#10;&#10;Description automatically generated">
            <a:extLst>
              <a:ext uri="{FF2B5EF4-FFF2-40B4-BE49-F238E27FC236}">
                <a16:creationId xmlns:a16="http://schemas.microsoft.com/office/drawing/2014/main" id="{055C7BA5-F752-2443-FCDF-0CA2615AA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9129" y="708135"/>
            <a:ext cx="4493741" cy="1181982"/>
          </a:xfrm>
          <a:prstGeom prst="rect">
            <a:avLst/>
          </a:prstGeom>
        </p:spPr>
      </p:pic>
      <p:sp>
        <p:nvSpPr>
          <p:cNvPr id="11" name="TextBox 10">
            <a:extLst>
              <a:ext uri="{FF2B5EF4-FFF2-40B4-BE49-F238E27FC236}">
                <a16:creationId xmlns:a16="http://schemas.microsoft.com/office/drawing/2014/main" id="{C74CE87C-9A53-AB8C-1F26-4F6F3191462A}"/>
              </a:ext>
            </a:extLst>
          </p:cNvPr>
          <p:cNvSpPr txBox="1"/>
          <p:nvPr/>
        </p:nvSpPr>
        <p:spPr>
          <a:xfrm>
            <a:off x="881449" y="5923006"/>
            <a:ext cx="2110945" cy="369332"/>
          </a:xfrm>
          <a:prstGeom prst="rect">
            <a:avLst/>
          </a:prstGeom>
          <a:noFill/>
        </p:spPr>
        <p:txBody>
          <a:bodyPr wrap="square" rtlCol="0">
            <a:spAutoFit/>
          </a:bodyPr>
          <a:lstStyle/>
          <a:p>
            <a:r>
              <a:rPr lang="en-GB">
                <a:solidFill>
                  <a:srgbClr val="84286A"/>
                </a:solidFill>
                <a:latin typeface="Arial Rounded MT Bold" panose="020F0704030504030204" pitchFamily="34" charset="0"/>
              </a:rPr>
              <a:t>With thanks to:</a:t>
            </a:r>
          </a:p>
        </p:txBody>
      </p:sp>
      <p:pic>
        <p:nvPicPr>
          <p:cNvPr id="13" name="Picture 12">
            <a:extLst>
              <a:ext uri="{FF2B5EF4-FFF2-40B4-BE49-F238E27FC236}">
                <a16:creationId xmlns:a16="http://schemas.microsoft.com/office/drawing/2014/main" id="{32C22070-B43F-B8ED-0AA6-0CB33514FDC0}"/>
              </a:ext>
            </a:extLst>
          </p:cNvPr>
          <p:cNvPicPr>
            <a:picLocks noChangeAspect="1"/>
          </p:cNvPicPr>
          <p:nvPr/>
        </p:nvPicPr>
        <p:blipFill>
          <a:blip r:embed="rId5"/>
          <a:stretch>
            <a:fillRect/>
          </a:stretch>
        </p:blipFill>
        <p:spPr>
          <a:xfrm>
            <a:off x="2778468" y="5688572"/>
            <a:ext cx="2543175" cy="838200"/>
          </a:xfrm>
          <a:prstGeom prst="rect">
            <a:avLst/>
          </a:prstGeom>
        </p:spPr>
      </p:pic>
      <p:pic>
        <p:nvPicPr>
          <p:cNvPr id="14" name="Picture 13">
            <a:extLst>
              <a:ext uri="{FF2B5EF4-FFF2-40B4-BE49-F238E27FC236}">
                <a16:creationId xmlns:a16="http://schemas.microsoft.com/office/drawing/2014/main" id="{3FC0ED81-A91E-77DF-97FD-9A133DB0F347}"/>
              </a:ext>
            </a:extLst>
          </p:cNvPr>
          <p:cNvPicPr>
            <a:picLocks noChangeAspect="1"/>
          </p:cNvPicPr>
          <p:nvPr/>
        </p:nvPicPr>
        <p:blipFill>
          <a:blip r:embed="rId6"/>
          <a:stretch>
            <a:fillRect/>
          </a:stretch>
        </p:blipFill>
        <p:spPr>
          <a:xfrm>
            <a:off x="5427448" y="5740504"/>
            <a:ext cx="2456163" cy="818721"/>
          </a:xfrm>
          <a:prstGeom prst="rect">
            <a:avLst/>
          </a:prstGeom>
        </p:spPr>
      </p:pic>
      <p:pic>
        <p:nvPicPr>
          <p:cNvPr id="16" name="Picture 15" descr="A group of people posing for a picture&#10;&#10;Description automatically generated">
            <a:extLst>
              <a:ext uri="{FF2B5EF4-FFF2-40B4-BE49-F238E27FC236}">
                <a16:creationId xmlns:a16="http://schemas.microsoft.com/office/drawing/2014/main" id="{5B1402F2-709B-EEDD-C86C-A1B706C4AD2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84" b="93088" l="4517" r="92695">
                        <a14:foregroundMark x1="15490" y1="19321" x2="17611" y2="33064"/>
                        <a14:foregroundMark x1="17611" y1="33064" x2="24007" y2="44786"/>
                        <a14:foregroundMark x1="24007" y1="44786" x2="25584" y2="45877"/>
                        <a14:foregroundMark x1="14853" y1="53800" x2="25644" y2="56993"/>
                        <a14:foregroundMark x1="25644" y1="56993" x2="27402" y2="58367"/>
                        <a14:foregroundMark x1="23977" y1="61520" x2="22431" y2="70574"/>
                        <a14:foregroundMark x1="22431" y1="70574" x2="23613" y2="85044"/>
                        <a14:foregroundMark x1="27311" y1="73646" x2="28554" y2="90825"/>
                        <a14:foregroundMark x1="22522" y1="88763" x2="22249" y2="87106"/>
                        <a14:foregroundMark x1="35223" y1="68472" x2="29009" y2="54042"/>
                        <a14:foregroundMark x1="26129" y1="54042" x2="25674" y2="44907"/>
                        <a14:foregroundMark x1="20643" y1="39774" x2="28766" y2="41916"/>
                        <a14:foregroundMark x1="28766" y1="41916" x2="28918" y2="41795"/>
                        <a14:foregroundMark x1="22704" y1="20897" x2="28645" y2="18998"/>
                        <a14:foregroundMark x1="4517" y1="23403" x2="6578" y2="23080"/>
                        <a14:foregroundMark x1="22340" y1="87227" x2="22249" y2="84923"/>
                        <a14:foregroundMark x1="22158" y1="88278" x2="22431" y2="89854"/>
                        <a14:foregroundMark x1="27402" y1="90582" x2="31343" y2="90218"/>
                        <a14:foregroundMark x1="21885" y1="90340" x2="23613" y2="90461"/>
                        <a14:foregroundMark x1="13156" y1="48545" x2="15520" y2="56629"/>
                        <a14:foregroundMark x1="15520" y1="56629" x2="17763" y2="58367"/>
                        <a14:foregroundMark x1="43074" y1="71706" x2="43346" y2="88763"/>
                        <a14:foregroundMark x1="48833" y1="66774" x2="49833" y2="89612"/>
                        <a14:foregroundMark x1="48651" y1="89733" x2="51713" y2="89733"/>
                        <a14:foregroundMark x1="42801" y1="90097" x2="44498" y2="89976"/>
                        <a14:foregroundMark x1="48287" y1="90703" x2="47742" y2="90461"/>
                        <a14:foregroundMark x1="27402" y1="28941" x2="30737" y2="28941"/>
                        <a14:foregroundMark x1="22886" y1="28941" x2="25765" y2="28456"/>
                        <a14:foregroundMark x1="31343" y1="29305" x2="31252" y2="28941"/>
                        <a14:foregroundMark x1="30888" y1="30760" x2="26675" y2="26475"/>
                        <a14:foregroundMark x1="26675" y1="26475" x2="31798" y2="28739"/>
                        <a14:foregroundMark x1="31798" y1="28739" x2="31434" y2="28577"/>
                        <a14:foregroundMark x1="61170" y1="21261" x2="62019" y2="41835"/>
                        <a14:foregroundMark x1="62019" y1="41835" x2="63595" y2="47575"/>
                        <a14:foregroundMark x1="58472" y1="45513" x2="56805" y2="60024"/>
                        <a14:foregroundMark x1="56805" y1="60024" x2="56654" y2="60186"/>
                        <a14:foregroundMark x1="66929" y1="60065" x2="69263" y2="53193"/>
                        <a14:foregroundMark x1="60079" y1="88642" x2="60533" y2="85044"/>
                        <a14:foregroundMark x1="65414" y1="89976" x2="66475" y2="89854"/>
                        <a14:foregroundMark x1="66111" y1="88157" x2="66050" y2="84559"/>
                        <a14:foregroundMark x1="66747" y1="90340" x2="67020" y2="90340"/>
                        <a14:foregroundMark x1="57017" y1="90461" x2="61716" y2="90582"/>
                        <a14:foregroundMark x1="56138" y1="61843" x2="55956" y2="62813"/>
                        <a14:foregroundMark x1="75750" y1="51536" x2="81964" y2="39450"/>
                        <a14:foregroundMark x1="81964" y1="39450" x2="88269" y2="40905"/>
                        <a14:foregroundMark x1="88269" y1="40905" x2="89360" y2="49434"/>
                        <a14:foregroundMark x1="89360" y1="49434" x2="83207" y2="59418"/>
                        <a14:foregroundMark x1="83207" y1="59418" x2="84298" y2="66289"/>
                        <a14:foregroundMark x1="84298" y1="66289" x2="86754" y2="69563"/>
                        <a14:foregroundMark x1="73871" y1="89612" x2="74235" y2="91876"/>
                        <a14:foregroundMark x1="86754" y1="91633" x2="87572" y2="89369"/>
                        <a14:foregroundMark x1="74689" y1="85893" x2="83783" y2="82902"/>
                        <a14:foregroundMark x1="60715" y1="64268" x2="61079" y2="73646"/>
                        <a14:foregroundMark x1="65687" y1="64632" x2="66475" y2="75909"/>
                        <a14:foregroundMark x1="58018" y1="24980" x2="58745" y2="23080"/>
                        <a14:foregroundMark x1="66475" y1="22110" x2="67748" y2="25222"/>
                        <a14:foregroundMark x1="92331" y1="44786" x2="92695" y2="51293"/>
                        <a14:foregroundMark x1="74598" y1="48424" x2="79570" y2="38359"/>
                        <a14:foregroundMark x1="79570" y1="38359" x2="80903" y2="37591"/>
                        <a14:foregroundMark x1="60352" y1="19806" x2="65323" y2="19563"/>
                        <a14:foregroundMark x1="61807" y1="40137" x2="62868" y2="55376"/>
                        <a14:foregroundMark x1="59200" y1="43614" x2="62625" y2="60307"/>
                        <a14:foregroundMark x1="62625" y1="60307" x2="62625" y2="60307"/>
                        <a14:foregroundMark x1="62625" y1="60307" x2="64838" y2="51011"/>
                        <a14:foregroundMark x1="64838" y1="51011" x2="65050" y2="42684"/>
                        <a14:foregroundMark x1="65050" y1="42684" x2="64959" y2="42643"/>
                        <a14:foregroundMark x1="50015" y1="24737" x2="51349" y2="29305"/>
                        <a14:foregroundMark x1="51349" y1="29305" x2="50440" y2="34357"/>
                        <a14:foregroundMark x1="40376" y1="34600" x2="40982" y2="27041"/>
                        <a14:foregroundMark x1="10458" y1="24010" x2="11397" y2="39693"/>
                        <a14:foregroundMark x1="11397" y1="39693" x2="11094" y2="39531"/>
                        <a14:foregroundMark x1="73325" y1="89491" x2="73689" y2="90218"/>
                        <a14:foregroundMark x1="86208" y1="92118" x2="86208" y2="93088"/>
                        <a14:foregroundMark x1="24856" y1="27850" x2="23340" y2="25101"/>
                        <a14:foregroundMark x1="74871" y1="69563" x2="72173" y2="78698"/>
                        <a14:foregroundMark x1="72173" y1="78698" x2="72173" y2="78698"/>
                        <a14:foregroundMark x1="30797" y1="47332" x2="30979" y2="50687"/>
                        <a14:foregroundMark x1="29645" y1="40461" x2="28827" y2="39895"/>
                        <a14:foregroundMark x1="29918" y1="71584" x2="29736" y2="70493"/>
                      </a14:backgroundRemoval>
                    </a14:imgEffect>
                  </a14:imgLayer>
                </a14:imgProps>
              </a:ext>
              <a:ext uri="{28A0092B-C50C-407E-A947-70E740481C1C}">
                <a14:useLocalDpi xmlns:a14="http://schemas.microsoft.com/office/drawing/2010/main" val="0"/>
              </a:ext>
            </a:extLst>
          </a:blip>
          <a:stretch>
            <a:fillRect/>
          </a:stretch>
        </p:blipFill>
        <p:spPr>
          <a:xfrm>
            <a:off x="0" y="2924740"/>
            <a:ext cx="4300380" cy="3225124"/>
          </a:xfrm>
          <a:prstGeom prst="rect">
            <a:avLst/>
          </a:prstGeom>
        </p:spPr>
      </p:pic>
      <p:sp>
        <p:nvSpPr>
          <p:cNvPr id="17" name="Speech Bubble: Oval 16">
            <a:extLst>
              <a:ext uri="{FF2B5EF4-FFF2-40B4-BE49-F238E27FC236}">
                <a16:creationId xmlns:a16="http://schemas.microsoft.com/office/drawing/2014/main" id="{EB971340-355C-99FD-29A4-05F75A11705C}"/>
              </a:ext>
            </a:extLst>
          </p:cNvPr>
          <p:cNvSpPr/>
          <p:nvPr/>
        </p:nvSpPr>
        <p:spPr>
          <a:xfrm>
            <a:off x="4217773" y="3429000"/>
            <a:ext cx="5395783" cy="2131541"/>
          </a:xfrm>
          <a:custGeom>
            <a:avLst/>
            <a:gdLst>
              <a:gd name="csX0" fmla="*/ 6902825 w 5395783"/>
              <a:gd name="csY0" fmla="*/ 847501 h 2131541"/>
              <a:gd name="csX1" fmla="*/ 6413908 w 5395783"/>
              <a:gd name="csY1" fmla="*/ 939197 h 2131541"/>
              <a:gd name="csX2" fmla="*/ 5924991 w 5395783"/>
              <a:gd name="csY2" fmla="*/ 1030894 h 2131541"/>
              <a:gd name="csX3" fmla="*/ 5390710 w 5395783"/>
              <a:gd name="csY3" fmla="*/ 1131098 h 2131541"/>
              <a:gd name="csX4" fmla="*/ 2713491 w 5395783"/>
              <a:gd name="csY4" fmla="*/ 2131524 h 2131541"/>
              <a:gd name="csX5" fmla="*/ 24476 w 5395783"/>
              <a:gd name="csY5" fmla="*/ 1209008 h 2131541"/>
              <a:gd name="csX6" fmla="*/ 2599180 w 5395783"/>
              <a:gd name="csY6" fmla="*/ 714 h 2131541"/>
              <a:gd name="csX7" fmla="*/ 5256579 w 5395783"/>
              <a:gd name="csY7" fmla="*/ 727848 h 2131541"/>
              <a:gd name="csX8" fmla="*/ 5838253 w 5395783"/>
              <a:gd name="csY8" fmla="*/ 770125 h 2131541"/>
              <a:gd name="csX9" fmla="*/ 6337614 w 5395783"/>
              <a:gd name="csY9" fmla="*/ 806420 h 2131541"/>
              <a:gd name="csX10" fmla="*/ 6902825 w 5395783"/>
              <a:gd name="csY10" fmla="*/ 847501 h 21315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395783" h="2131541" fill="none" extrusionOk="0">
                <a:moveTo>
                  <a:pt x="6902825" y="847501"/>
                </a:moveTo>
                <a:cubicBezTo>
                  <a:pt x="6797082" y="896298"/>
                  <a:pt x="6595100" y="848372"/>
                  <a:pt x="6413908" y="939197"/>
                </a:cubicBezTo>
                <a:cubicBezTo>
                  <a:pt x="6232716" y="1030023"/>
                  <a:pt x="6108139" y="957064"/>
                  <a:pt x="5924991" y="1030894"/>
                </a:cubicBezTo>
                <a:cubicBezTo>
                  <a:pt x="5741843" y="1104723"/>
                  <a:pt x="5569977" y="1085390"/>
                  <a:pt x="5390710" y="1131098"/>
                </a:cubicBezTo>
                <a:cubicBezTo>
                  <a:pt x="5330184" y="1448318"/>
                  <a:pt x="4277098" y="2185921"/>
                  <a:pt x="2713491" y="2131524"/>
                </a:cubicBezTo>
                <a:cubicBezTo>
                  <a:pt x="1361432" y="2168151"/>
                  <a:pt x="187299" y="1875301"/>
                  <a:pt x="24476" y="1209008"/>
                </a:cubicBezTo>
                <a:cubicBezTo>
                  <a:pt x="-10316" y="400396"/>
                  <a:pt x="1174121" y="-274057"/>
                  <a:pt x="2599180" y="714"/>
                </a:cubicBezTo>
                <a:cubicBezTo>
                  <a:pt x="3760314" y="-16431"/>
                  <a:pt x="4878363" y="108350"/>
                  <a:pt x="5256579" y="727848"/>
                </a:cubicBezTo>
                <a:cubicBezTo>
                  <a:pt x="5391409" y="726197"/>
                  <a:pt x="5594449" y="808412"/>
                  <a:pt x="5838253" y="770125"/>
                </a:cubicBezTo>
                <a:cubicBezTo>
                  <a:pt x="6082057" y="731838"/>
                  <a:pt x="6115117" y="791917"/>
                  <a:pt x="6337614" y="806420"/>
                </a:cubicBezTo>
                <a:cubicBezTo>
                  <a:pt x="6560111" y="820923"/>
                  <a:pt x="6676241" y="832265"/>
                  <a:pt x="6902825" y="847501"/>
                </a:cubicBezTo>
                <a:close/>
              </a:path>
              <a:path w="5395783" h="2131541" stroke="0" extrusionOk="0">
                <a:moveTo>
                  <a:pt x="6902825" y="847501"/>
                </a:moveTo>
                <a:cubicBezTo>
                  <a:pt x="6686987" y="893720"/>
                  <a:pt x="6542927" y="905106"/>
                  <a:pt x="6398787" y="942033"/>
                </a:cubicBezTo>
                <a:cubicBezTo>
                  <a:pt x="6254647" y="978960"/>
                  <a:pt x="6022044" y="977518"/>
                  <a:pt x="5864506" y="1042238"/>
                </a:cubicBezTo>
                <a:cubicBezTo>
                  <a:pt x="5706968" y="1106958"/>
                  <a:pt x="5529058" y="1084109"/>
                  <a:pt x="5390710" y="1131098"/>
                </a:cubicBezTo>
                <a:cubicBezTo>
                  <a:pt x="5445862" y="1775821"/>
                  <a:pt x="4119852" y="2241287"/>
                  <a:pt x="2713491" y="2131524"/>
                </a:cubicBezTo>
                <a:cubicBezTo>
                  <a:pt x="1344149" y="2155106"/>
                  <a:pt x="293696" y="1713104"/>
                  <a:pt x="24476" y="1209008"/>
                </a:cubicBezTo>
                <a:cubicBezTo>
                  <a:pt x="-165619" y="841772"/>
                  <a:pt x="1171596" y="-170425"/>
                  <a:pt x="2599180" y="714"/>
                </a:cubicBezTo>
                <a:cubicBezTo>
                  <a:pt x="3774222" y="-116386"/>
                  <a:pt x="4791774" y="433046"/>
                  <a:pt x="5256579" y="727848"/>
                </a:cubicBezTo>
                <a:cubicBezTo>
                  <a:pt x="5382790" y="721257"/>
                  <a:pt x="5614569" y="764001"/>
                  <a:pt x="5772403" y="765339"/>
                </a:cubicBezTo>
                <a:cubicBezTo>
                  <a:pt x="5930237" y="766677"/>
                  <a:pt x="6105579" y="842703"/>
                  <a:pt x="6304689" y="804027"/>
                </a:cubicBezTo>
                <a:cubicBezTo>
                  <a:pt x="6503799" y="765351"/>
                  <a:pt x="6775352" y="884115"/>
                  <a:pt x="6902825" y="847501"/>
                </a:cubicBezTo>
                <a:close/>
              </a:path>
            </a:pathLst>
          </a:custGeom>
          <a:solidFill>
            <a:srgbClr val="84286A"/>
          </a:solidFill>
          <a:ln w="38100">
            <a:solidFill>
              <a:srgbClr val="608892"/>
            </a:solidFill>
            <a:prstDash val="sysDash"/>
            <a:extLst>
              <a:ext uri="{C807C97D-BFC1-408E-A445-0C87EB9F89A2}">
                <ask:lineSketchStyleProps xmlns:ask="http://schemas.microsoft.com/office/drawing/2018/sketchyshapes" sd="2310419525">
                  <a:prstGeom prst="wedgeEllipseCallout">
                    <a:avLst>
                      <a:gd name="adj1" fmla="val 77930"/>
                      <a:gd name="adj2" fmla="val -1024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A11685B-BC29-FF4F-5781-AC410722D8A4}"/>
              </a:ext>
            </a:extLst>
          </p:cNvPr>
          <p:cNvSpPr txBox="1"/>
          <p:nvPr/>
        </p:nvSpPr>
        <p:spPr>
          <a:xfrm>
            <a:off x="4765073" y="3826152"/>
            <a:ext cx="4234248" cy="1569660"/>
          </a:xfrm>
          <a:prstGeom prst="rect">
            <a:avLst/>
          </a:prstGeom>
          <a:noFill/>
        </p:spPr>
        <p:txBody>
          <a:bodyPr wrap="square" rtlCol="0">
            <a:spAutoFit/>
          </a:bodyPr>
          <a:lstStyle/>
          <a:p>
            <a:pPr algn="ctr"/>
            <a:r>
              <a:rPr lang="en-GB" sz="2400">
                <a:solidFill>
                  <a:schemeClr val="bg1"/>
                </a:solidFill>
                <a:latin typeface="Arial Rounded MT Bold" panose="020F0704030504030204" pitchFamily="34" charset="0"/>
              </a:rPr>
              <a:t>Empowering individuals to protect the right of every child to the best possible health</a:t>
            </a:r>
          </a:p>
        </p:txBody>
      </p:sp>
    </p:spTree>
    <p:extLst>
      <p:ext uri="{BB962C8B-B14F-4D97-AF65-F5344CB8AC3E}">
        <p14:creationId xmlns:p14="http://schemas.microsoft.com/office/powerpoint/2010/main" val="193358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oster with a diagram of a group of people&#10;&#10;Description automatically generated">
            <a:extLst>
              <a:ext uri="{FF2B5EF4-FFF2-40B4-BE49-F238E27FC236}">
                <a16:creationId xmlns:a16="http://schemas.microsoft.com/office/drawing/2014/main" id="{B95AD9CD-3690-F071-1A8B-BC5D5CF98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145" y="985428"/>
            <a:ext cx="8078534" cy="48871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ilhouette of a child holding a teddy bear&#10;&#10;Description automatically generated">
            <a:extLst>
              <a:ext uri="{FF2B5EF4-FFF2-40B4-BE49-F238E27FC236}">
                <a16:creationId xmlns:a16="http://schemas.microsoft.com/office/drawing/2014/main" id="{4179EA8D-D3D1-0CB4-1BB6-45DD54E79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26" y="500431"/>
            <a:ext cx="1201319" cy="1298394"/>
          </a:xfrm>
          <a:prstGeom prst="rect">
            <a:avLst/>
          </a:prstGeom>
        </p:spPr>
      </p:pic>
    </p:spTree>
    <p:extLst>
      <p:ext uri="{BB962C8B-B14F-4D97-AF65-F5344CB8AC3E}">
        <p14:creationId xmlns:p14="http://schemas.microsoft.com/office/powerpoint/2010/main" val="312188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50CBEA-2694-7B30-B9D6-AD6718BAA744}"/>
              </a:ext>
            </a:extLst>
          </p:cNvPr>
          <p:cNvPicPr>
            <a:picLocks noChangeAspect="1"/>
          </p:cNvPicPr>
          <p:nvPr/>
        </p:nvPicPr>
        <p:blipFill>
          <a:blip r:embed="rId3"/>
          <a:stretch>
            <a:fillRect/>
          </a:stretch>
        </p:blipFill>
        <p:spPr>
          <a:xfrm>
            <a:off x="284479" y="1363882"/>
            <a:ext cx="4907282" cy="5991958"/>
          </a:xfrm>
          <a:prstGeom prst="rect">
            <a:avLst/>
          </a:prstGeom>
          <a:effectLst>
            <a:softEdge rad="317500"/>
          </a:effectLst>
        </p:spPr>
      </p:pic>
      <p:sp>
        <p:nvSpPr>
          <p:cNvPr id="2" name="Title 1">
            <a:extLst>
              <a:ext uri="{FF2B5EF4-FFF2-40B4-BE49-F238E27FC236}">
                <a16:creationId xmlns:a16="http://schemas.microsoft.com/office/drawing/2014/main" id="{AA06BD17-0A07-A866-3D7F-9F7AF3110A37}"/>
              </a:ext>
            </a:extLst>
          </p:cNvPr>
          <p:cNvSpPr>
            <a:spLocks noGrp="1"/>
          </p:cNvSpPr>
          <p:nvPr>
            <p:ph type="title"/>
          </p:nvPr>
        </p:nvSpPr>
        <p:spPr>
          <a:xfrm>
            <a:off x="976613" y="579120"/>
            <a:ext cx="3717308" cy="984885"/>
          </a:xfrm>
        </p:spPr>
        <p:txBody>
          <a:bodyPr/>
          <a:lstStyle/>
          <a:p>
            <a:pPr algn="ctr"/>
            <a:r>
              <a:rPr lang="en-GB" sz="3200" b="0">
                <a:solidFill>
                  <a:srgbClr val="84286A"/>
                </a:solidFill>
                <a:latin typeface="Arial Rounded MT Bold" panose="020F0704030504030204" pitchFamily="34" charset="0"/>
              </a:rPr>
              <a:t>Welcome to the Power Pack</a:t>
            </a:r>
          </a:p>
        </p:txBody>
      </p:sp>
      <p:sp>
        <p:nvSpPr>
          <p:cNvPr id="3" name="Speech Bubble: Rectangle with Corners Rounded 2">
            <a:extLst>
              <a:ext uri="{FF2B5EF4-FFF2-40B4-BE49-F238E27FC236}">
                <a16:creationId xmlns:a16="http://schemas.microsoft.com/office/drawing/2014/main" id="{4E151DB6-66B2-20E6-4BA6-8A16604BA6EC}"/>
              </a:ext>
            </a:extLst>
          </p:cNvPr>
          <p:cNvSpPr/>
          <p:nvPr/>
        </p:nvSpPr>
        <p:spPr>
          <a:xfrm>
            <a:off x="5547361" y="579120"/>
            <a:ext cx="6360160" cy="5862320"/>
          </a:xfrm>
          <a:custGeom>
            <a:avLst/>
            <a:gdLst>
              <a:gd name="csX0" fmla="*/ 0 w 6360160"/>
              <a:gd name="csY0" fmla="*/ 977073 h 5862320"/>
              <a:gd name="csX1" fmla="*/ 977073 w 6360160"/>
              <a:gd name="csY1" fmla="*/ 0 h 5862320"/>
              <a:gd name="csX2" fmla="*/ 1496347 w 6360160"/>
              <a:gd name="csY2" fmla="*/ 0 h 5862320"/>
              <a:gd name="csX3" fmla="*/ 1988290 w 6360160"/>
              <a:gd name="csY3" fmla="*/ 0 h 5862320"/>
              <a:gd name="csX4" fmla="*/ 2534894 w 6360160"/>
              <a:gd name="csY4" fmla="*/ 0 h 5862320"/>
              <a:gd name="csX5" fmla="*/ 3081498 w 6360160"/>
              <a:gd name="csY5" fmla="*/ 0 h 5862320"/>
              <a:gd name="csX6" fmla="*/ 3710093 w 6360160"/>
              <a:gd name="csY6" fmla="*/ 0 h 5862320"/>
              <a:gd name="csX7" fmla="*/ 3710093 w 6360160"/>
              <a:gd name="csY7" fmla="*/ 0 h 5862320"/>
              <a:gd name="csX8" fmla="*/ 4208306 w 6360160"/>
              <a:gd name="csY8" fmla="*/ 0 h 5862320"/>
              <a:gd name="csX9" fmla="*/ 4754219 w 6360160"/>
              <a:gd name="csY9" fmla="*/ 0 h 5862320"/>
              <a:gd name="csX10" fmla="*/ 5300133 w 6360160"/>
              <a:gd name="csY10" fmla="*/ 0 h 5862320"/>
              <a:gd name="csX11" fmla="*/ 5383087 w 6360160"/>
              <a:gd name="csY11" fmla="*/ 0 h 5862320"/>
              <a:gd name="csX12" fmla="*/ 6360160 w 6360160"/>
              <a:gd name="csY12" fmla="*/ 977073 h 5862320"/>
              <a:gd name="csX13" fmla="*/ 6360160 w 6360160"/>
              <a:gd name="csY13" fmla="*/ 1392317 h 5862320"/>
              <a:gd name="csX14" fmla="*/ 6360160 w 6360160"/>
              <a:gd name="csY14" fmla="*/ 1807562 h 5862320"/>
              <a:gd name="csX15" fmla="*/ 6360160 w 6360160"/>
              <a:gd name="csY15" fmla="*/ 2222806 h 5862320"/>
              <a:gd name="csX16" fmla="*/ 6360160 w 6360160"/>
              <a:gd name="csY16" fmla="*/ 2711329 h 5862320"/>
              <a:gd name="csX17" fmla="*/ 6360160 w 6360160"/>
              <a:gd name="csY17" fmla="*/ 3419687 h 5862320"/>
              <a:gd name="csX18" fmla="*/ 6360160 w 6360160"/>
              <a:gd name="csY18" fmla="*/ 3419687 h 5862320"/>
              <a:gd name="csX19" fmla="*/ 6360160 w 6360160"/>
              <a:gd name="csY19" fmla="*/ 3922869 h 5862320"/>
              <a:gd name="csX20" fmla="*/ 6360160 w 6360160"/>
              <a:gd name="csY20" fmla="*/ 4426052 h 5862320"/>
              <a:gd name="csX21" fmla="*/ 6360160 w 6360160"/>
              <a:gd name="csY21" fmla="*/ 4885267 h 5862320"/>
              <a:gd name="csX22" fmla="*/ 6360160 w 6360160"/>
              <a:gd name="csY22" fmla="*/ 4885247 h 5862320"/>
              <a:gd name="csX23" fmla="*/ 5383087 w 6360160"/>
              <a:gd name="csY23" fmla="*/ 5862320 h 5862320"/>
              <a:gd name="csX24" fmla="*/ 5300133 w 6360160"/>
              <a:gd name="csY24" fmla="*/ 5862320 h 5862320"/>
              <a:gd name="csX25" fmla="*/ 5726922 w 6360160"/>
              <a:gd name="csY25" fmla="*/ 5983176 h 5862320"/>
              <a:gd name="csX26" fmla="*/ 6153712 w 6360160"/>
              <a:gd name="csY26" fmla="*/ 6104032 h 5862320"/>
              <a:gd name="csX27" fmla="*/ 6620100 w 6360160"/>
              <a:gd name="csY27" fmla="*/ 6236102 h 5862320"/>
              <a:gd name="csX28" fmla="*/ 6125399 w 6360160"/>
              <a:gd name="csY28" fmla="*/ 6172559 h 5862320"/>
              <a:gd name="csX29" fmla="*/ 5514297 w 6360160"/>
              <a:gd name="csY29" fmla="*/ 6094065 h 5862320"/>
              <a:gd name="csX30" fmla="*/ 4990496 w 6360160"/>
              <a:gd name="csY30" fmla="*/ 6026784 h 5862320"/>
              <a:gd name="csX31" fmla="*/ 4495795 w 6360160"/>
              <a:gd name="csY31" fmla="*/ 5963241 h 5862320"/>
              <a:gd name="csX32" fmla="*/ 3710093 w 6360160"/>
              <a:gd name="csY32" fmla="*/ 5862320 h 5862320"/>
              <a:gd name="csX33" fmla="*/ 3136159 w 6360160"/>
              <a:gd name="csY33" fmla="*/ 5862320 h 5862320"/>
              <a:gd name="csX34" fmla="*/ 2589555 w 6360160"/>
              <a:gd name="csY34" fmla="*/ 5862320 h 5862320"/>
              <a:gd name="csX35" fmla="*/ 2097611 w 6360160"/>
              <a:gd name="csY35" fmla="*/ 5862320 h 5862320"/>
              <a:gd name="csX36" fmla="*/ 1523677 w 6360160"/>
              <a:gd name="csY36" fmla="*/ 5862320 h 5862320"/>
              <a:gd name="csX37" fmla="*/ 977073 w 6360160"/>
              <a:gd name="csY37" fmla="*/ 5862320 h 5862320"/>
              <a:gd name="csX38" fmla="*/ 0 w 6360160"/>
              <a:gd name="csY38" fmla="*/ 4885247 h 5862320"/>
              <a:gd name="csX39" fmla="*/ 0 w 6360160"/>
              <a:gd name="csY39" fmla="*/ 4885267 h 5862320"/>
              <a:gd name="csX40" fmla="*/ 0 w 6360160"/>
              <a:gd name="csY40" fmla="*/ 4367429 h 5862320"/>
              <a:gd name="csX41" fmla="*/ 0 w 6360160"/>
              <a:gd name="csY41" fmla="*/ 3864246 h 5862320"/>
              <a:gd name="csX42" fmla="*/ 0 w 6360160"/>
              <a:gd name="csY42" fmla="*/ 3419687 h 5862320"/>
              <a:gd name="csX43" fmla="*/ 0 w 6360160"/>
              <a:gd name="csY43" fmla="*/ 3419687 h 5862320"/>
              <a:gd name="csX44" fmla="*/ 0 w 6360160"/>
              <a:gd name="csY44" fmla="*/ 2906738 h 5862320"/>
              <a:gd name="csX45" fmla="*/ 0 w 6360160"/>
              <a:gd name="csY45" fmla="*/ 2491494 h 5862320"/>
              <a:gd name="csX46" fmla="*/ 0 w 6360160"/>
              <a:gd name="csY46" fmla="*/ 2051823 h 5862320"/>
              <a:gd name="csX47" fmla="*/ 0 w 6360160"/>
              <a:gd name="csY47" fmla="*/ 1612153 h 5862320"/>
              <a:gd name="csX48" fmla="*/ 0 w 6360160"/>
              <a:gd name="csY48" fmla="*/ 977073 h 5862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6360160" h="5862320" fill="none" extrusionOk="0">
                <a:moveTo>
                  <a:pt x="0" y="977073"/>
                </a:moveTo>
                <a:cubicBezTo>
                  <a:pt x="71056" y="474948"/>
                  <a:pt x="476737" y="-56231"/>
                  <a:pt x="977073" y="0"/>
                </a:cubicBezTo>
                <a:cubicBezTo>
                  <a:pt x="1154517" y="-19504"/>
                  <a:pt x="1273497" y="42978"/>
                  <a:pt x="1496347" y="0"/>
                </a:cubicBezTo>
                <a:cubicBezTo>
                  <a:pt x="1719197" y="-42978"/>
                  <a:pt x="1764057" y="32315"/>
                  <a:pt x="1988290" y="0"/>
                </a:cubicBezTo>
                <a:cubicBezTo>
                  <a:pt x="2212523" y="-32315"/>
                  <a:pt x="2418071" y="14248"/>
                  <a:pt x="2534894" y="0"/>
                </a:cubicBezTo>
                <a:cubicBezTo>
                  <a:pt x="2651717" y="-14248"/>
                  <a:pt x="2906514" y="7604"/>
                  <a:pt x="3081498" y="0"/>
                </a:cubicBezTo>
                <a:cubicBezTo>
                  <a:pt x="3256482" y="-7604"/>
                  <a:pt x="3470279" y="873"/>
                  <a:pt x="3710093" y="0"/>
                </a:cubicBezTo>
                <a:lnTo>
                  <a:pt x="3710093" y="0"/>
                </a:lnTo>
                <a:cubicBezTo>
                  <a:pt x="3833186" y="-12462"/>
                  <a:pt x="4101957" y="56388"/>
                  <a:pt x="4208306" y="0"/>
                </a:cubicBezTo>
                <a:cubicBezTo>
                  <a:pt x="4314655" y="-56388"/>
                  <a:pt x="4596877" y="8094"/>
                  <a:pt x="4754219" y="0"/>
                </a:cubicBezTo>
                <a:cubicBezTo>
                  <a:pt x="4911561" y="-8094"/>
                  <a:pt x="5028242" y="26078"/>
                  <a:pt x="5300133" y="0"/>
                </a:cubicBezTo>
                <a:cubicBezTo>
                  <a:pt x="5322384" y="-3481"/>
                  <a:pt x="5365535" y="422"/>
                  <a:pt x="5383087" y="0"/>
                </a:cubicBezTo>
                <a:cubicBezTo>
                  <a:pt x="5868706" y="113903"/>
                  <a:pt x="6383068" y="412810"/>
                  <a:pt x="6360160" y="977073"/>
                </a:cubicBezTo>
                <a:cubicBezTo>
                  <a:pt x="6396402" y="1124216"/>
                  <a:pt x="6335828" y="1221541"/>
                  <a:pt x="6360160" y="1392317"/>
                </a:cubicBezTo>
                <a:cubicBezTo>
                  <a:pt x="6384492" y="1563093"/>
                  <a:pt x="6314457" y="1704291"/>
                  <a:pt x="6360160" y="1807562"/>
                </a:cubicBezTo>
                <a:cubicBezTo>
                  <a:pt x="6405863" y="1910833"/>
                  <a:pt x="6333710" y="2114129"/>
                  <a:pt x="6360160" y="2222806"/>
                </a:cubicBezTo>
                <a:cubicBezTo>
                  <a:pt x="6386610" y="2331483"/>
                  <a:pt x="6354420" y="2597025"/>
                  <a:pt x="6360160" y="2711329"/>
                </a:cubicBezTo>
                <a:cubicBezTo>
                  <a:pt x="6365900" y="2825633"/>
                  <a:pt x="6300560" y="3198332"/>
                  <a:pt x="6360160" y="3419687"/>
                </a:cubicBezTo>
                <a:lnTo>
                  <a:pt x="6360160" y="3419687"/>
                </a:lnTo>
                <a:cubicBezTo>
                  <a:pt x="6379578" y="3566042"/>
                  <a:pt x="6312074" y="3679544"/>
                  <a:pt x="6360160" y="3922869"/>
                </a:cubicBezTo>
                <a:cubicBezTo>
                  <a:pt x="6408246" y="4166194"/>
                  <a:pt x="6333265" y="4242260"/>
                  <a:pt x="6360160" y="4426052"/>
                </a:cubicBezTo>
                <a:cubicBezTo>
                  <a:pt x="6387055" y="4609844"/>
                  <a:pt x="6322499" y="4758338"/>
                  <a:pt x="6360160" y="4885267"/>
                </a:cubicBezTo>
                <a:cubicBezTo>
                  <a:pt x="6360159" y="4885259"/>
                  <a:pt x="6360161" y="4885255"/>
                  <a:pt x="6360160" y="4885247"/>
                </a:cubicBezTo>
                <a:cubicBezTo>
                  <a:pt x="6414229" y="5482984"/>
                  <a:pt x="6014408" y="5944441"/>
                  <a:pt x="5383087" y="5862320"/>
                </a:cubicBezTo>
                <a:cubicBezTo>
                  <a:pt x="5344996" y="5868671"/>
                  <a:pt x="5337640" y="5859844"/>
                  <a:pt x="5300133" y="5862320"/>
                </a:cubicBezTo>
                <a:cubicBezTo>
                  <a:pt x="5511299" y="5906934"/>
                  <a:pt x="5553890" y="5965452"/>
                  <a:pt x="5726922" y="5983176"/>
                </a:cubicBezTo>
                <a:cubicBezTo>
                  <a:pt x="5899954" y="6000900"/>
                  <a:pt x="5932181" y="6076231"/>
                  <a:pt x="6153712" y="6104032"/>
                </a:cubicBezTo>
                <a:cubicBezTo>
                  <a:pt x="6375243" y="6131833"/>
                  <a:pt x="6487103" y="6248849"/>
                  <a:pt x="6620100" y="6236102"/>
                </a:cubicBezTo>
                <a:cubicBezTo>
                  <a:pt x="6373760" y="6206508"/>
                  <a:pt x="6307551" y="6146480"/>
                  <a:pt x="6125399" y="6172559"/>
                </a:cubicBezTo>
                <a:cubicBezTo>
                  <a:pt x="5943247" y="6198638"/>
                  <a:pt x="5665717" y="6104589"/>
                  <a:pt x="5514297" y="6094065"/>
                </a:cubicBezTo>
                <a:cubicBezTo>
                  <a:pt x="5362877" y="6083541"/>
                  <a:pt x="5230886" y="6057152"/>
                  <a:pt x="4990496" y="6026784"/>
                </a:cubicBezTo>
                <a:cubicBezTo>
                  <a:pt x="4750106" y="5996416"/>
                  <a:pt x="4734141" y="5991001"/>
                  <a:pt x="4495795" y="5963241"/>
                </a:cubicBezTo>
                <a:cubicBezTo>
                  <a:pt x="4257449" y="5935481"/>
                  <a:pt x="4045222" y="5849665"/>
                  <a:pt x="3710093" y="5862320"/>
                </a:cubicBezTo>
                <a:cubicBezTo>
                  <a:pt x="3464529" y="5884383"/>
                  <a:pt x="3422675" y="5836111"/>
                  <a:pt x="3136159" y="5862320"/>
                </a:cubicBezTo>
                <a:cubicBezTo>
                  <a:pt x="2849643" y="5888529"/>
                  <a:pt x="2839528" y="5809894"/>
                  <a:pt x="2589555" y="5862320"/>
                </a:cubicBezTo>
                <a:cubicBezTo>
                  <a:pt x="2339582" y="5914746"/>
                  <a:pt x="2340524" y="5855592"/>
                  <a:pt x="2097611" y="5862320"/>
                </a:cubicBezTo>
                <a:cubicBezTo>
                  <a:pt x="1854698" y="5869048"/>
                  <a:pt x="1792476" y="5835053"/>
                  <a:pt x="1523677" y="5862320"/>
                </a:cubicBezTo>
                <a:cubicBezTo>
                  <a:pt x="1254878" y="5889587"/>
                  <a:pt x="1200296" y="5813672"/>
                  <a:pt x="977073" y="5862320"/>
                </a:cubicBezTo>
                <a:cubicBezTo>
                  <a:pt x="511448" y="5819049"/>
                  <a:pt x="-32441" y="5389104"/>
                  <a:pt x="0" y="4885247"/>
                </a:cubicBezTo>
                <a:cubicBezTo>
                  <a:pt x="2" y="4885253"/>
                  <a:pt x="-2" y="4885258"/>
                  <a:pt x="0" y="4885267"/>
                </a:cubicBezTo>
                <a:cubicBezTo>
                  <a:pt x="-44836" y="4710347"/>
                  <a:pt x="8179" y="4598194"/>
                  <a:pt x="0" y="4367429"/>
                </a:cubicBezTo>
                <a:cubicBezTo>
                  <a:pt x="-8179" y="4136664"/>
                  <a:pt x="32259" y="4090626"/>
                  <a:pt x="0" y="3864246"/>
                </a:cubicBezTo>
                <a:cubicBezTo>
                  <a:pt x="-32259" y="3637866"/>
                  <a:pt x="1123" y="3575714"/>
                  <a:pt x="0" y="3419687"/>
                </a:cubicBezTo>
                <a:lnTo>
                  <a:pt x="0" y="3419687"/>
                </a:lnTo>
                <a:cubicBezTo>
                  <a:pt x="-33765" y="3197940"/>
                  <a:pt x="61274" y="3115216"/>
                  <a:pt x="0" y="2906738"/>
                </a:cubicBezTo>
                <a:cubicBezTo>
                  <a:pt x="-61274" y="2698260"/>
                  <a:pt x="8697" y="2678811"/>
                  <a:pt x="0" y="2491494"/>
                </a:cubicBezTo>
                <a:cubicBezTo>
                  <a:pt x="-8697" y="2304177"/>
                  <a:pt x="13411" y="2225305"/>
                  <a:pt x="0" y="2051823"/>
                </a:cubicBezTo>
                <a:cubicBezTo>
                  <a:pt x="-13411" y="1878341"/>
                  <a:pt x="12627" y="1831380"/>
                  <a:pt x="0" y="1612153"/>
                </a:cubicBezTo>
                <a:cubicBezTo>
                  <a:pt x="-12627" y="1392926"/>
                  <a:pt x="51535" y="1145352"/>
                  <a:pt x="0" y="977073"/>
                </a:cubicBezTo>
                <a:close/>
              </a:path>
              <a:path w="6360160" h="5862320" stroke="0" extrusionOk="0">
                <a:moveTo>
                  <a:pt x="0" y="977073"/>
                </a:moveTo>
                <a:cubicBezTo>
                  <a:pt x="46580" y="463243"/>
                  <a:pt x="489314" y="45581"/>
                  <a:pt x="977073" y="0"/>
                </a:cubicBezTo>
                <a:cubicBezTo>
                  <a:pt x="1137076" y="-5759"/>
                  <a:pt x="1290229" y="55844"/>
                  <a:pt x="1469017" y="0"/>
                </a:cubicBezTo>
                <a:cubicBezTo>
                  <a:pt x="1647805" y="-55844"/>
                  <a:pt x="1716594" y="46335"/>
                  <a:pt x="1933630" y="0"/>
                </a:cubicBezTo>
                <a:cubicBezTo>
                  <a:pt x="2150666" y="-46335"/>
                  <a:pt x="2249245" y="5666"/>
                  <a:pt x="2480234" y="0"/>
                </a:cubicBezTo>
                <a:cubicBezTo>
                  <a:pt x="2711223" y="-5666"/>
                  <a:pt x="2855422" y="58959"/>
                  <a:pt x="2999508" y="0"/>
                </a:cubicBezTo>
                <a:cubicBezTo>
                  <a:pt x="3143594" y="-58959"/>
                  <a:pt x="3513623" y="57561"/>
                  <a:pt x="3710093" y="0"/>
                </a:cubicBezTo>
                <a:lnTo>
                  <a:pt x="3710093" y="0"/>
                </a:lnTo>
                <a:cubicBezTo>
                  <a:pt x="3885322" y="-44709"/>
                  <a:pt x="4008433" y="36997"/>
                  <a:pt x="4192405" y="0"/>
                </a:cubicBezTo>
                <a:cubicBezTo>
                  <a:pt x="4376377" y="-36997"/>
                  <a:pt x="4526311" y="57314"/>
                  <a:pt x="4722418" y="0"/>
                </a:cubicBezTo>
                <a:cubicBezTo>
                  <a:pt x="4918525" y="-57314"/>
                  <a:pt x="5152668" y="3016"/>
                  <a:pt x="5300133" y="0"/>
                </a:cubicBezTo>
                <a:cubicBezTo>
                  <a:pt x="5317536" y="-5310"/>
                  <a:pt x="5351677" y="1844"/>
                  <a:pt x="5383087" y="0"/>
                </a:cubicBezTo>
                <a:cubicBezTo>
                  <a:pt x="5899170" y="-22413"/>
                  <a:pt x="6382774" y="415916"/>
                  <a:pt x="6360160" y="977073"/>
                </a:cubicBezTo>
                <a:cubicBezTo>
                  <a:pt x="6383129" y="1183618"/>
                  <a:pt x="6307379" y="1355480"/>
                  <a:pt x="6360160" y="1514448"/>
                </a:cubicBezTo>
                <a:cubicBezTo>
                  <a:pt x="6412941" y="1673417"/>
                  <a:pt x="6315744" y="1794699"/>
                  <a:pt x="6360160" y="1929692"/>
                </a:cubicBezTo>
                <a:cubicBezTo>
                  <a:pt x="6404576" y="2064685"/>
                  <a:pt x="6310089" y="2323381"/>
                  <a:pt x="6360160" y="2467068"/>
                </a:cubicBezTo>
                <a:cubicBezTo>
                  <a:pt x="6410231" y="2610755"/>
                  <a:pt x="6332987" y="2754736"/>
                  <a:pt x="6360160" y="2906738"/>
                </a:cubicBezTo>
                <a:cubicBezTo>
                  <a:pt x="6387333" y="3058740"/>
                  <a:pt x="6307957" y="3181615"/>
                  <a:pt x="6360160" y="3419687"/>
                </a:cubicBezTo>
                <a:lnTo>
                  <a:pt x="6360160" y="3419687"/>
                </a:lnTo>
                <a:cubicBezTo>
                  <a:pt x="6404143" y="3623281"/>
                  <a:pt x="6310664" y="3778128"/>
                  <a:pt x="6360160" y="3893558"/>
                </a:cubicBezTo>
                <a:cubicBezTo>
                  <a:pt x="6409656" y="4008988"/>
                  <a:pt x="6352424" y="4239165"/>
                  <a:pt x="6360160" y="4352773"/>
                </a:cubicBezTo>
                <a:cubicBezTo>
                  <a:pt x="6367896" y="4466382"/>
                  <a:pt x="6339841" y="4731456"/>
                  <a:pt x="6360160" y="4885267"/>
                </a:cubicBezTo>
                <a:cubicBezTo>
                  <a:pt x="6360160" y="4885261"/>
                  <a:pt x="6360161" y="4885256"/>
                  <a:pt x="6360160" y="4885247"/>
                </a:cubicBezTo>
                <a:cubicBezTo>
                  <a:pt x="6465855" y="5446759"/>
                  <a:pt x="5876480" y="6014252"/>
                  <a:pt x="5383087" y="5862320"/>
                </a:cubicBezTo>
                <a:cubicBezTo>
                  <a:pt x="5360468" y="5863138"/>
                  <a:pt x="5330315" y="5852624"/>
                  <a:pt x="5300133" y="5862320"/>
                </a:cubicBezTo>
                <a:cubicBezTo>
                  <a:pt x="5477077" y="5906429"/>
                  <a:pt x="5613442" y="5960534"/>
                  <a:pt x="5700523" y="5975701"/>
                </a:cubicBezTo>
                <a:cubicBezTo>
                  <a:pt x="5787604" y="5990868"/>
                  <a:pt x="5987007" y="6060708"/>
                  <a:pt x="6114113" y="6092819"/>
                </a:cubicBezTo>
                <a:cubicBezTo>
                  <a:pt x="6241219" y="6124930"/>
                  <a:pt x="6446627" y="6210475"/>
                  <a:pt x="6620100" y="6236102"/>
                </a:cubicBezTo>
                <a:cubicBezTo>
                  <a:pt x="6461332" y="6262171"/>
                  <a:pt x="6285439" y="6176772"/>
                  <a:pt x="6125399" y="6172559"/>
                </a:cubicBezTo>
                <a:cubicBezTo>
                  <a:pt x="5965359" y="6168346"/>
                  <a:pt x="5801543" y="6102138"/>
                  <a:pt x="5630698" y="6109016"/>
                </a:cubicBezTo>
                <a:cubicBezTo>
                  <a:pt x="5459853" y="6115894"/>
                  <a:pt x="5263737" y="6037149"/>
                  <a:pt x="5019596" y="6030522"/>
                </a:cubicBezTo>
                <a:cubicBezTo>
                  <a:pt x="4775455" y="6023894"/>
                  <a:pt x="4610956" y="5956170"/>
                  <a:pt x="4495795" y="5963241"/>
                </a:cubicBezTo>
                <a:cubicBezTo>
                  <a:pt x="4380634" y="5970312"/>
                  <a:pt x="3987632" y="5856206"/>
                  <a:pt x="3710093" y="5862320"/>
                </a:cubicBezTo>
                <a:cubicBezTo>
                  <a:pt x="3605870" y="5905805"/>
                  <a:pt x="3386011" y="5827054"/>
                  <a:pt x="3245480" y="5862320"/>
                </a:cubicBezTo>
                <a:cubicBezTo>
                  <a:pt x="3104949" y="5897586"/>
                  <a:pt x="2958554" y="5858210"/>
                  <a:pt x="2726206" y="5862320"/>
                </a:cubicBezTo>
                <a:cubicBezTo>
                  <a:pt x="2493858" y="5866430"/>
                  <a:pt x="2419399" y="5853239"/>
                  <a:pt x="2124941" y="5862320"/>
                </a:cubicBezTo>
                <a:cubicBezTo>
                  <a:pt x="1830483" y="5871401"/>
                  <a:pt x="1746352" y="5823191"/>
                  <a:pt x="1523677" y="5862320"/>
                </a:cubicBezTo>
                <a:cubicBezTo>
                  <a:pt x="1301002" y="5901449"/>
                  <a:pt x="1200516" y="5797941"/>
                  <a:pt x="977073" y="5862320"/>
                </a:cubicBezTo>
                <a:cubicBezTo>
                  <a:pt x="383367" y="5838081"/>
                  <a:pt x="39238" y="5433796"/>
                  <a:pt x="0" y="4885247"/>
                </a:cubicBezTo>
                <a:cubicBezTo>
                  <a:pt x="1" y="4885252"/>
                  <a:pt x="-1" y="4885259"/>
                  <a:pt x="0" y="4885267"/>
                </a:cubicBezTo>
                <a:cubicBezTo>
                  <a:pt x="-27967" y="4649509"/>
                  <a:pt x="26590" y="4521219"/>
                  <a:pt x="0" y="4367429"/>
                </a:cubicBezTo>
                <a:cubicBezTo>
                  <a:pt x="-26590" y="4213639"/>
                  <a:pt x="45578" y="4093882"/>
                  <a:pt x="0" y="3849590"/>
                </a:cubicBezTo>
                <a:cubicBezTo>
                  <a:pt x="-45578" y="3605298"/>
                  <a:pt x="39447" y="3531923"/>
                  <a:pt x="0" y="3419687"/>
                </a:cubicBezTo>
                <a:lnTo>
                  <a:pt x="0" y="3419687"/>
                </a:lnTo>
                <a:cubicBezTo>
                  <a:pt x="-29119" y="3181283"/>
                  <a:pt x="39047" y="3156013"/>
                  <a:pt x="0" y="2931164"/>
                </a:cubicBezTo>
                <a:cubicBezTo>
                  <a:pt x="-39047" y="2706315"/>
                  <a:pt x="35395" y="2611161"/>
                  <a:pt x="0" y="2442641"/>
                </a:cubicBezTo>
                <a:cubicBezTo>
                  <a:pt x="-35395" y="2274121"/>
                  <a:pt x="18565" y="2100708"/>
                  <a:pt x="0" y="1954119"/>
                </a:cubicBezTo>
                <a:cubicBezTo>
                  <a:pt x="-18565" y="1807530"/>
                  <a:pt x="30628" y="1634795"/>
                  <a:pt x="0" y="1490022"/>
                </a:cubicBezTo>
                <a:cubicBezTo>
                  <a:pt x="-30628" y="1345249"/>
                  <a:pt x="19091" y="1223012"/>
                  <a:pt x="0" y="977073"/>
                </a:cubicBezTo>
                <a:close/>
              </a:path>
            </a:pathLst>
          </a:custGeom>
          <a:solidFill>
            <a:srgbClr val="608892"/>
          </a:solidFill>
          <a:ln w="57150">
            <a:solidFill>
              <a:srgbClr val="84286A"/>
            </a:solidFill>
            <a:prstDash val="sysDash"/>
            <a:extLst>
              <a:ext uri="{C807C97D-BFC1-408E-A445-0C87EB9F89A2}">
                <ask:lineSketchStyleProps xmlns:ask="http://schemas.microsoft.com/office/drawing/2018/sketchyshapes" sd="1885190348">
                  <a:prstGeom prst="wedgeRoundRectCallout">
                    <a:avLst>
                      <a:gd name="adj1" fmla="val 54087"/>
                      <a:gd name="adj2" fmla="val 56376"/>
                      <a:gd name="adj3" fmla="val 16667"/>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54156D6-4776-A92B-0C92-D92BB1ADFD10}"/>
              </a:ext>
            </a:extLst>
          </p:cNvPr>
          <p:cNvSpPr txBox="1"/>
          <p:nvPr/>
        </p:nvSpPr>
        <p:spPr>
          <a:xfrm>
            <a:off x="5902961" y="962940"/>
            <a:ext cx="5648960" cy="5209118"/>
          </a:xfrm>
          <a:prstGeom prst="rect">
            <a:avLst/>
          </a:prstGeom>
          <a:noFill/>
        </p:spPr>
        <p:txBody>
          <a:bodyPr wrap="square" lIns="91440" tIns="45720" rIns="91440" bIns="45720" rtlCol="0" anchor="t">
            <a:spAutoFit/>
          </a:bodyPr>
          <a:lstStyle/>
          <a:p>
            <a:pPr marL="0" indent="0">
              <a:spcBef>
                <a:spcPts val="2500"/>
              </a:spcBef>
              <a:buFont typeface="Arial" panose="020B0604020202020204" pitchFamily="34" charset="0"/>
              <a:buNone/>
            </a:pPr>
            <a:r>
              <a:rPr lang="en-GB" b="1">
                <a:solidFill>
                  <a:schemeClr val="bg1"/>
                </a:solidFill>
                <a:latin typeface="Arial" panose="020B0604020202020204" pitchFamily="34" charset="0"/>
                <a:cs typeface="Arial" panose="020B0604020202020204" pitchFamily="34" charset="0"/>
              </a:rPr>
              <a:t>Empowering Health Rights Defenders</a:t>
            </a:r>
          </a:p>
          <a:p>
            <a:pPr marL="0" lvl="1" indent="0">
              <a:buFont typeface="Arial" panose="020B0604020202020204" pitchFamily="34" charset="0"/>
              <a:buNone/>
            </a:pPr>
            <a:r>
              <a:rPr lang="en-GB">
                <a:solidFill>
                  <a:schemeClr val="bg1"/>
                </a:solidFill>
                <a:latin typeface="Arial" panose="020B0604020202020204" pitchFamily="34" charset="0"/>
                <a:cs typeface="Arial" panose="020B0604020202020204" pitchFamily="34" charset="0"/>
              </a:rPr>
              <a:t>The Power Pack transforms sessions to engage children in understanding and defending their health rights effectively.</a:t>
            </a:r>
          </a:p>
          <a:p>
            <a:pPr marL="0" indent="0">
              <a:spcBef>
                <a:spcPts val="2500"/>
              </a:spcBef>
              <a:buFont typeface="Arial" panose="020B0604020202020204" pitchFamily="34" charset="0"/>
              <a:buNone/>
            </a:pPr>
            <a:r>
              <a:rPr lang="en-GB" b="1">
                <a:solidFill>
                  <a:schemeClr val="bg1"/>
                </a:solidFill>
                <a:latin typeface="Arial" panose="020B0604020202020204" pitchFamily="34" charset="0"/>
                <a:cs typeface="Arial" panose="020B0604020202020204" pitchFamily="34" charset="0"/>
              </a:rPr>
              <a:t>Interactive Learning Methods</a:t>
            </a:r>
          </a:p>
          <a:p>
            <a:pPr marL="0" lvl="1" indent="0">
              <a:buFont typeface="Arial" panose="020B0604020202020204" pitchFamily="34" charset="0"/>
              <a:buNone/>
            </a:pPr>
            <a:r>
              <a:rPr lang="en-GB">
                <a:solidFill>
                  <a:schemeClr val="bg1"/>
                </a:solidFill>
                <a:latin typeface="Arial" panose="020B0604020202020204" pitchFamily="34" charset="0"/>
                <a:cs typeface="Arial" panose="020B0604020202020204" pitchFamily="34" charset="0"/>
              </a:rPr>
              <a:t>Activities include emoji check-ins, scenario games, and creative prompts to make learning about health rights fun.</a:t>
            </a:r>
          </a:p>
          <a:p>
            <a:pPr marL="0" indent="0">
              <a:spcBef>
                <a:spcPts val="2500"/>
              </a:spcBef>
              <a:buFont typeface="Arial" panose="020B0604020202020204" pitchFamily="34" charset="0"/>
              <a:buNone/>
            </a:pPr>
            <a:r>
              <a:rPr lang="en-GB" b="1">
                <a:solidFill>
                  <a:schemeClr val="bg1"/>
                </a:solidFill>
                <a:latin typeface="Arial" panose="020B0604020202020204" pitchFamily="34" charset="0"/>
                <a:cs typeface="Arial" panose="020B0604020202020204" pitchFamily="34" charset="0"/>
              </a:rPr>
              <a:t>Support for Educators</a:t>
            </a:r>
          </a:p>
          <a:p>
            <a:pPr marL="0" lvl="1" indent="0">
              <a:buFont typeface="Arial" panose="020B0604020202020204" pitchFamily="34" charset="0"/>
              <a:buNone/>
            </a:pPr>
            <a:r>
              <a:rPr lang="en-GB">
                <a:solidFill>
                  <a:schemeClr val="bg1"/>
                </a:solidFill>
                <a:latin typeface="Arial" panose="020B0604020202020204" pitchFamily="34" charset="0"/>
                <a:cs typeface="Arial" panose="020B0604020202020204" pitchFamily="34" charset="0"/>
              </a:rPr>
              <a:t>Structured scripts and activity menus help teachers guide sessions lasting 10 to 45 minutes.</a:t>
            </a:r>
          </a:p>
          <a:p>
            <a:pPr marL="0" indent="0">
              <a:spcBef>
                <a:spcPts val="2500"/>
              </a:spcBef>
              <a:buFont typeface="Arial" panose="020B0604020202020204" pitchFamily="34" charset="0"/>
              <a:buNone/>
            </a:pPr>
            <a:r>
              <a:rPr lang="en-GB" b="1">
                <a:solidFill>
                  <a:schemeClr val="bg1"/>
                </a:solidFill>
                <a:latin typeface="Arial" panose="020B0604020202020204" pitchFamily="34" charset="0"/>
                <a:cs typeface="Arial" panose="020B0604020202020204" pitchFamily="34" charset="0"/>
              </a:rPr>
              <a:t>Aligning with Rights Principles</a:t>
            </a:r>
          </a:p>
          <a:p>
            <a:pPr marL="0" lvl="1"/>
            <a:r>
              <a:rPr lang="en-GB">
                <a:solidFill>
                  <a:schemeClr val="bg1"/>
                </a:solidFill>
                <a:latin typeface="Arial"/>
                <a:cs typeface="Arial"/>
              </a:rPr>
              <a:t>The approach reinforces the UNCRC and EACH principles and CHS commitment to rights-based, inclusive care.</a:t>
            </a:r>
          </a:p>
        </p:txBody>
      </p:sp>
      <p:pic>
        <p:nvPicPr>
          <p:cNvPr id="9" name="Picture 8">
            <a:extLst>
              <a:ext uri="{FF2B5EF4-FFF2-40B4-BE49-F238E27FC236}">
                <a16:creationId xmlns:a16="http://schemas.microsoft.com/office/drawing/2014/main" id="{6E8F8E8A-7E92-8D69-3BCF-99E4BD9AF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802" y="5204009"/>
            <a:ext cx="1575198" cy="18724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artoon bear wearing sunglasses and boots&#10;&#10;Description automatically generated">
            <a:extLst>
              <a:ext uri="{FF2B5EF4-FFF2-40B4-BE49-F238E27FC236}">
                <a16:creationId xmlns:a16="http://schemas.microsoft.com/office/drawing/2014/main" id="{00244997-AB98-98C6-326A-6B355FDF36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4430" y="193258"/>
            <a:ext cx="1207570" cy="1539363"/>
          </a:xfrm>
          <a:prstGeom prst="rect">
            <a:avLst/>
          </a:prstGeom>
        </p:spPr>
      </p:pic>
    </p:spTree>
    <p:extLst>
      <p:ext uri="{BB962C8B-B14F-4D97-AF65-F5344CB8AC3E}">
        <p14:creationId xmlns:p14="http://schemas.microsoft.com/office/powerpoint/2010/main" val="153895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0E36-9134-0DC3-9468-E3416CEEB207}"/>
              </a:ext>
            </a:extLst>
          </p:cNvPr>
          <p:cNvSpPr txBox="1">
            <a:spLocks/>
          </p:cNvSpPr>
          <p:nvPr/>
        </p:nvSpPr>
        <p:spPr>
          <a:xfrm>
            <a:off x="7001493" y="579120"/>
            <a:ext cx="3717308" cy="984885"/>
          </a:xfrm>
          <a:prstGeom prst="rect">
            <a:avLst/>
          </a:prstGeom>
        </p:spPr>
        <p:txBody>
          <a:bodyPr/>
          <a:lstStyle>
            <a:lvl1pPr>
              <a:defRPr>
                <a:latin typeface="+mj-lt"/>
                <a:ea typeface="+mj-ea"/>
                <a:cs typeface="+mj-cs"/>
              </a:defRPr>
            </a:lvl1pPr>
          </a:lstStyle>
          <a:p>
            <a:pPr algn="ctr"/>
            <a:r>
              <a:rPr lang="en-GB" sz="3200" kern="0">
                <a:solidFill>
                  <a:srgbClr val="608892"/>
                </a:solidFill>
                <a:latin typeface="Arial Rounded MT Bold" panose="020F0704030504030204" pitchFamily="34" charset="0"/>
              </a:rPr>
              <a:t>Your Mission</a:t>
            </a:r>
          </a:p>
        </p:txBody>
      </p:sp>
      <p:sp>
        <p:nvSpPr>
          <p:cNvPr id="4" name="Speech Bubble: Rectangle with Corners Rounded 3">
            <a:extLst>
              <a:ext uri="{FF2B5EF4-FFF2-40B4-BE49-F238E27FC236}">
                <a16:creationId xmlns:a16="http://schemas.microsoft.com/office/drawing/2014/main" id="{96F6E2C1-6B54-8513-29F8-75E2D13B26EF}"/>
              </a:ext>
            </a:extLst>
          </p:cNvPr>
          <p:cNvSpPr/>
          <p:nvPr/>
        </p:nvSpPr>
        <p:spPr>
          <a:xfrm>
            <a:off x="488934" y="497840"/>
            <a:ext cx="6360160" cy="5862320"/>
          </a:xfrm>
          <a:custGeom>
            <a:avLst/>
            <a:gdLst>
              <a:gd name="csX0" fmla="*/ 0 w 6360160"/>
              <a:gd name="csY0" fmla="*/ 977073 h 5862320"/>
              <a:gd name="csX1" fmla="*/ 977073 w 6360160"/>
              <a:gd name="csY1" fmla="*/ 0 h 5862320"/>
              <a:gd name="csX2" fmla="*/ 1060027 w 6360160"/>
              <a:gd name="csY2" fmla="*/ 0 h 5862320"/>
              <a:gd name="csX3" fmla="*/ 1060027 w 6360160"/>
              <a:gd name="csY3" fmla="*/ 0 h 5862320"/>
              <a:gd name="csX4" fmla="*/ 1558240 w 6360160"/>
              <a:gd name="csY4" fmla="*/ 0 h 5862320"/>
              <a:gd name="csX5" fmla="*/ 2072352 w 6360160"/>
              <a:gd name="csY5" fmla="*/ 0 h 5862320"/>
              <a:gd name="csX6" fmla="*/ 2650067 w 6360160"/>
              <a:gd name="csY6" fmla="*/ 0 h 5862320"/>
              <a:gd name="csX7" fmla="*/ 3169341 w 6360160"/>
              <a:gd name="csY7" fmla="*/ 0 h 5862320"/>
              <a:gd name="csX8" fmla="*/ 3770605 w 6360160"/>
              <a:gd name="csY8" fmla="*/ 0 h 5862320"/>
              <a:gd name="csX9" fmla="*/ 4371870 w 6360160"/>
              <a:gd name="csY9" fmla="*/ 0 h 5862320"/>
              <a:gd name="csX10" fmla="*/ 5383087 w 6360160"/>
              <a:gd name="csY10" fmla="*/ 0 h 5862320"/>
              <a:gd name="csX11" fmla="*/ 6360160 w 6360160"/>
              <a:gd name="csY11" fmla="*/ 977073 h 5862320"/>
              <a:gd name="csX12" fmla="*/ 6360160 w 6360160"/>
              <a:gd name="csY12" fmla="*/ 1514448 h 5862320"/>
              <a:gd name="csX13" fmla="*/ 6360160 w 6360160"/>
              <a:gd name="csY13" fmla="*/ 2027397 h 5862320"/>
              <a:gd name="csX14" fmla="*/ 6360160 w 6360160"/>
              <a:gd name="csY14" fmla="*/ 2442641 h 5862320"/>
              <a:gd name="csX15" fmla="*/ 6360160 w 6360160"/>
              <a:gd name="csY15" fmla="*/ 2857886 h 5862320"/>
              <a:gd name="csX16" fmla="*/ 6360160 w 6360160"/>
              <a:gd name="csY16" fmla="*/ 3419687 h 5862320"/>
              <a:gd name="csX17" fmla="*/ 6360160 w 6360160"/>
              <a:gd name="csY17" fmla="*/ 3419687 h 5862320"/>
              <a:gd name="csX18" fmla="*/ 6360160 w 6360160"/>
              <a:gd name="csY18" fmla="*/ 3893558 h 5862320"/>
              <a:gd name="csX19" fmla="*/ 6360160 w 6360160"/>
              <a:gd name="csY19" fmla="*/ 4338117 h 5862320"/>
              <a:gd name="csX20" fmla="*/ 6360160 w 6360160"/>
              <a:gd name="csY20" fmla="*/ 4885267 h 5862320"/>
              <a:gd name="csX21" fmla="*/ 6360160 w 6360160"/>
              <a:gd name="csY21" fmla="*/ 4885247 h 5862320"/>
              <a:gd name="csX22" fmla="*/ 5383087 w 6360160"/>
              <a:gd name="csY22" fmla="*/ 5862320 h 5862320"/>
              <a:gd name="csX23" fmla="*/ 4918474 w 6360160"/>
              <a:gd name="csY23" fmla="*/ 5862320 h 5862320"/>
              <a:gd name="csX24" fmla="*/ 4453860 w 6360160"/>
              <a:gd name="csY24" fmla="*/ 5862320 h 5862320"/>
              <a:gd name="csX25" fmla="*/ 3934586 w 6360160"/>
              <a:gd name="csY25" fmla="*/ 5862320 h 5862320"/>
              <a:gd name="csX26" fmla="*/ 3469973 w 6360160"/>
              <a:gd name="csY26" fmla="*/ 5862320 h 5862320"/>
              <a:gd name="csX27" fmla="*/ 2650067 w 6360160"/>
              <a:gd name="csY27" fmla="*/ 5862320 h 5862320"/>
              <a:gd name="csX28" fmla="*/ 2167755 w 6360160"/>
              <a:gd name="csY28" fmla="*/ 5862320 h 5862320"/>
              <a:gd name="csX29" fmla="*/ 1669542 w 6360160"/>
              <a:gd name="csY29" fmla="*/ 5862320 h 5862320"/>
              <a:gd name="csX30" fmla="*/ 1060027 w 6360160"/>
              <a:gd name="csY30" fmla="*/ 5862320 h 5862320"/>
              <a:gd name="csX31" fmla="*/ 1060027 w 6360160"/>
              <a:gd name="csY31" fmla="*/ 5862320 h 5862320"/>
              <a:gd name="csX32" fmla="*/ 977073 w 6360160"/>
              <a:gd name="csY32" fmla="*/ 5862320 h 5862320"/>
              <a:gd name="csX33" fmla="*/ 0 w 6360160"/>
              <a:gd name="csY33" fmla="*/ 4885247 h 5862320"/>
              <a:gd name="csX34" fmla="*/ 0 w 6360160"/>
              <a:gd name="csY34" fmla="*/ 4885267 h 5862320"/>
              <a:gd name="csX35" fmla="*/ -192330 w 6360160"/>
              <a:gd name="csY35" fmla="*/ 5305351 h 5862320"/>
              <a:gd name="csX36" fmla="*/ -403074 w 6360160"/>
              <a:gd name="csY36" fmla="*/ 5765655 h 5862320"/>
              <a:gd name="csX37" fmla="*/ -613819 w 6360160"/>
              <a:gd name="csY37" fmla="*/ 6225960 h 5862320"/>
              <a:gd name="csX38" fmla="*/ -478779 w 6360160"/>
              <a:gd name="csY38" fmla="*/ 5608580 h 5862320"/>
              <a:gd name="csX39" fmla="*/ -356015 w 6360160"/>
              <a:gd name="csY39" fmla="*/ 5047325 h 5862320"/>
              <a:gd name="csX40" fmla="*/ -239389 w 6360160"/>
              <a:gd name="csY40" fmla="*/ 4514133 h 5862320"/>
              <a:gd name="csX41" fmla="*/ -110487 w 6360160"/>
              <a:gd name="csY41" fmla="*/ 3924816 h 5862320"/>
              <a:gd name="csX42" fmla="*/ 0 w 6360160"/>
              <a:gd name="csY42" fmla="*/ 3419687 h 5862320"/>
              <a:gd name="csX43" fmla="*/ 0 w 6360160"/>
              <a:gd name="csY43" fmla="*/ 2931164 h 5862320"/>
              <a:gd name="csX44" fmla="*/ 0 w 6360160"/>
              <a:gd name="csY44" fmla="*/ 2393789 h 5862320"/>
              <a:gd name="csX45" fmla="*/ 0 w 6360160"/>
              <a:gd name="csY45" fmla="*/ 1978545 h 5862320"/>
              <a:gd name="csX46" fmla="*/ 0 w 6360160"/>
              <a:gd name="csY46" fmla="*/ 1538874 h 5862320"/>
              <a:gd name="csX47" fmla="*/ 0 w 6360160"/>
              <a:gd name="csY47" fmla="*/ 977073 h 5862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6360160" h="5862320" fill="none" extrusionOk="0">
                <a:moveTo>
                  <a:pt x="0" y="977073"/>
                </a:moveTo>
                <a:cubicBezTo>
                  <a:pt x="71056" y="474948"/>
                  <a:pt x="476737" y="-56231"/>
                  <a:pt x="977073" y="0"/>
                </a:cubicBezTo>
                <a:cubicBezTo>
                  <a:pt x="1015100" y="-5438"/>
                  <a:pt x="1039815" y="5630"/>
                  <a:pt x="1060027" y="0"/>
                </a:cubicBezTo>
                <a:lnTo>
                  <a:pt x="1060027" y="0"/>
                </a:lnTo>
                <a:cubicBezTo>
                  <a:pt x="1290720" y="-27777"/>
                  <a:pt x="1392045" y="38932"/>
                  <a:pt x="1558240" y="0"/>
                </a:cubicBezTo>
                <a:cubicBezTo>
                  <a:pt x="1724435" y="-38932"/>
                  <a:pt x="1882536" y="43818"/>
                  <a:pt x="2072352" y="0"/>
                </a:cubicBezTo>
                <a:cubicBezTo>
                  <a:pt x="2262168" y="-43818"/>
                  <a:pt x="2406317" y="63755"/>
                  <a:pt x="2650067" y="0"/>
                </a:cubicBezTo>
                <a:cubicBezTo>
                  <a:pt x="2769546" y="-33610"/>
                  <a:pt x="2914256" y="3562"/>
                  <a:pt x="3169341" y="0"/>
                </a:cubicBezTo>
                <a:cubicBezTo>
                  <a:pt x="3424426" y="-3562"/>
                  <a:pt x="3550132" y="67629"/>
                  <a:pt x="3770605" y="0"/>
                </a:cubicBezTo>
                <a:cubicBezTo>
                  <a:pt x="3991078" y="-67629"/>
                  <a:pt x="4171093" y="8643"/>
                  <a:pt x="4371870" y="0"/>
                </a:cubicBezTo>
                <a:cubicBezTo>
                  <a:pt x="4572648" y="-8643"/>
                  <a:pt x="4942992" y="53910"/>
                  <a:pt x="5383087" y="0"/>
                </a:cubicBezTo>
                <a:cubicBezTo>
                  <a:pt x="5949955" y="19217"/>
                  <a:pt x="6323536" y="441313"/>
                  <a:pt x="6360160" y="977073"/>
                </a:cubicBezTo>
                <a:cubicBezTo>
                  <a:pt x="6378070" y="1195394"/>
                  <a:pt x="6306600" y="1303164"/>
                  <a:pt x="6360160" y="1514448"/>
                </a:cubicBezTo>
                <a:cubicBezTo>
                  <a:pt x="6413720" y="1725732"/>
                  <a:pt x="6304426" y="1838155"/>
                  <a:pt x="6360160" y="2027397"/>
                </a:cubicBezTo>
                <a:cubicBezTo>
                  <a:pt x="6415894" y="2216639"/>
                  <a:pt x="6358932" y="2342329"/>
                  <a:pt x="6360160" y="2442641"/>
                </a:cubicBezTo>
                <a:cubicBezTo>
                  <a:pt x="6361388" y="2542953"/>
                  <a:pt x="6336726" y="2748529"/>
                  <a:pt x="6360160" y="2857886"/>
                </a:cubicBezTo>
                <a:cubicBezTo>
                  <a:pt x="6383594" y="2967244"/>
                  <a:pt x="6357336" y="3260054"/>
                  <a:pt x="6360160" y="3419687"/>
                </a:cubicBezTo>
                <a:lnTo>
                  <a:pt x="6360160" y="3419687"/>
                </a:lnTo>
                <a:cubicBezTo>
                  <a:pt x="6403351" y="3561836"/>
                  <a:pt x="6312088" y="3709310"/>
                  <a:pt x="6360160" y="3893558"/>
                </a:cubicBezTo>
                <a:cubicBezTo>
                  <a:pt x="6408232" y="4077806"/>
                  <a:pt x="6349721" y="4162043"/>
                  <a:pt x="6360160" y="4338117"/>
                </a:cubicBezTo>
                <a:cubicBezTo>
                  <a:pt x="6370599" y="4514191"/>
                  <a:pt x="6324605" y="4752673"/>
                  <a:pt x="6360160" y="4885267"/>
                </a:cubicBezTo>
                <a:cubicBezTo>
                  <a:pt x="6360159" y="4885261"/>
                  <a:pt x="6360161" y="4885253"/>
                  <a:pt x="6360160" y="4885247"/>
                </a:cubicBezTo>
                <a:cubicBezTo>
                  <a:pt x="6428408" y="5549279"/>
                  <a:pt x="5894685" y="5852413"/>
                  <a:pt x="5383087" y="5862320"/>
                </a:cubicBezTo>
                <a:cubicBezTo>
                  <a:pt x="5210721" y="5874704"/>
                  <a:pt x="5061460" y="5826148"/>
                  <a:pt x="4918474" y="5862320"/>
                </a:cubicBezTo>
                <a:cubicBezTo>
                  <a:pt x="4775488" y="5898492"/>
                  <a:pt x="4637256" y="5844004"/>
                  <a:pt x="4453860" y="5862320"/>
                </a:cubicBezTo>
                <a:cubicBezTo>
                  <a:pt x="4270464" y="5880636"/>
                  <a:pt x="4138766" y="5807765"/>
                  <a:pt x="3934586" y="5862320"/>
                </a:cubicBezTo>
                <a:cubicBezTo>
                  <a:pt x="3730406" y="5916875"/>
                  <a:pt x="3638490" y="5860566"/>
                  <a:pt x="3469973" y="5862320"/>
                </a:cubicBezTo>
                <a:cubicBezTo>
                  <a:pt x="3301456" y="5864074"/>
                  <a:pt x="2843257" y="5774235"/>
                  <a:pt x="2650067" y="5862320"/>
                </a:cubicBezTo>
                <a:cubicBezTo>
                  <a:pt x="2416494" y="5907293"/>
                  <a:pt x="2311190" y="5849160"/>
                  <a:pt x="2167755" y="5862320"/>
                </a:cubicBezTo>
                <a:cubicBezTo>
                  <a:pt x="2024320" y="5875480"/>
                  <a:pt x="1854392" y="5815398"/>
                  <a:pt x="1669542" y="5862320"/>
                </a:cubicBezTo>
                <a:cubicBezTo>
                  <a:pt x="1484692" y="5909242"/>
                  <a:pt x="1254551" y="5797971"/>
                  <a:pt x="1060027" y="5862320"/>
                </a:cubicBezTo>
                <a:lnTo>
                  <a:pt x="1060027" y="5862320"/>
                </a:lnTo>
                <a:cubicBezTo>
                  <a:pt x="1024837" y="5870154"/>
                  <a:pt x="997141" y="5852383"/>
                  <a:pt x="977073" y="5862320"/>
                </a:cubicBezTo>
                <a:cubicBezTo>
                  <a:pt x="449999" y="5818909"/>
                  <a:pt x="21878" y="5550521"/>
                  <a:pt x="0" y="4885247"/>
                </a:cubicBezTo>
                <a:cubicBezTo>
                  <a:pt x="2" y="4885253"/>
                  <a:pt x="-2" y="4885263"/>
                  <a:pt x="0" y="4885267"/>
                </a:cubicBezTo>
                <a:cubicBezTo>
                  <a:pt x="-30132" y="4996964"/>
                  <a:pt x="-166883" y="5174541"/>
                  <a:pt x="-192330" y="5305351"/>
                </a:cubicBezTo>
                <a:cubicBezTo>
                  <a:pt x="-217777" y="5436161"/>
                  <a:pt x="-345861" y="5603894"/>
                  <a:pt x="-403074" y="5765655"/>
                </a:cubicBezTo>
                <a:cubicBezTo>
                  <a:pt x="-460287" y="5927416"/>
                  <a:pt x="-536169" y="6044498"/>
                  <a:pt x="-613819" y="6225960"/>
                </a:cubicBezTo>
                <a:cubicBezTo>
                  <a:pt x="-578361" y="5969967"/>
                  <a:pt x="-460470" y="5760567"/>
                  <a:pt x="-478779" y="5608580"/>
                </a:cubicBezTo>
                <a:cubicBezTo>
                  <a:pt x="-497088" y="5456593"/>
                  <a:pt x="-332196" y="5221583"/>
                  <a:pt x="-356015" y="5047325"/>
                </a:cubicBezTo>
                <a:cubicBezTo>
                  <a:pt x="-379834" y="4873067"/>
                  <a:pt x="-262165" y="4696554"/>
                  <a:pt x="-239389" y="4514133"/>
                </a:cubicBezTo>
                <a:cubicBezTo>
                  <a:pt x="-216614" y="4331712"/>
                  <a:pt x="-127243" y="4078918"/>
                  <a:pt x="-110487" y="3924816"/>
                </a:cubicBezTo>
                <a:cubicBezTo>
                  <a:pt x="-93731" y="3770714"/>
                  <a:pt x="-5567" y="3646745"/>
                  <a:pt x="0" y="3419687"/>
                </a:cubicBezTo>
                <a:cubicBezTo>
                  <a:pt x="-6444" y="3239637"/>
                  <a:pt x="2156" y="3162797"/>
                  <a:pt x="0" y="2931164"/>
                </a:cubicBezTo>
                <a:cubicBezTo>
                  <a:pt x="-2156" y="2699531"/>
                  <a:pt x="56484" y="2591538"/>
                  <a:pt x="0" y="2393789"/>
                </a:cubicBezTo>
                <a:cubicBezTo>
                  <a:pt x="-56484" y="2196041"/>
                  <a:pt x="8697" y="2165862"/>
                  <a:pt x="0" y="1978545"/>
                </a:cubicBezTo>
                <a:cubicBezTo>
                  <a:pt x="-8697" y="1791228"/>
                  <a:pt x="13411" y="1712356"/>
                  <a:pt x="0" y="1538874"/>
                </a:cubicBezTo>
                <a:cubicBezTo>
                  <a:pt x="-13411" y="1365392"/>
                  <a:pt x="56130" y="1180811"/>
                  <a:pt x="0" y="977073"/>
                </a:cubicBezTo>
                <a:close/>
              </a:path>
              <a:path w="6360160" h="5862320" stroke="0" extrusionOk="0">
                <a:moveTo>
                  <a:pt x="0" y="977073"/>
                </a:moveTo>
                <a:cubicBezTo>
                  <a:pt x="46580" y="463243"/>
                  <a:pt x="489314" y="45581"/>
                  <a:pt x="977073" y="0"/>
                </a:cubicBezTo>
                <a:cubicBezTo>
                  <a:pt x="1014462" y="-8005"/>
                  <a:pt x="1020815" y="2810"/>
                  <a:pt x="1060027" y="0"/>
                </a:cubicBezTo>
                <a:lnTo>
                  <a:pt x="1060027" y="0"/>
                </a:lnTo>
                <a:cubicBezTo>
                  <a:pt x="1281706" y="-15385"/>
                  <a:pt x="1400924" y="16464"/>
                  <a:pt x="1542339" y="0"/>
                </a:cubicBezTo>
                <a:cubicBezTo>
                  <a:pt x="1683754" y="-16464"/>
                  <a:pt x="1812676" y="16222"/>
                  <a:pt x="2040552" y="0"/>
                </a:cubicBezTo>
                <a:cubicBezTo>
                  <a:pt x="2268428" y="-16222"/>
                  <a:pt x="2498552" y="61104"/>
                  <a:pt x="2650067" y="0"/>
                </a:cubicBezTo>
                <a:cubicBezTo>
                  <a:pt x="2784603" y="-36869"/>
                  <a:pt x="2940880" y="38583"/>
                  <a:pt x="3169341" y="0"/>
                </a:cubicBezTo>
                <a:cubicBezTo>
                  <a:pt x="3397802" y="-38583"/>
                  <a:pt x="3544271" y="39522"/>
                  <a:pt x="3688615" y="0"/>
                </a:cubicBezTo>
                <a:cubicBezTo>
                  <a:pt x="3832959" y="-39522"/>
                  <a:pt x="3938830" y="12146"/>
                  <a:pt x="4153228" y="0"/>
                </a:cubicBezTo>
                <a:cubicBezTo>
                  <a:pt x="4367626" y="-12146"/>
                  <a:pt x="4467900" y="56451"/>
                  <a:pt x="4672502" y="0"/>
                </a:cubicBezTo>
                <a:cubicBezTo>
                  <a:pt x="4877104" y="-56451"/>
                  <a:pt x="5214942" y="70114"/>
                  <a:pt x="5383087" y="0"/>
                </a:cubicBezTo>
                <a:cubicBezTo>
                  <a:pt x="5899170" y="-22413"/>
                  <a:pt x="6382774" y="415916"/>
                  <a:pt x="6360160" y="977073"/>
                </a:cubicBezTo>
                <a:cubicBezTo>
                  <a:pt x="6383129" y="1183618"/>
                  <a:pt x="6307379" y="1355480"/>
                  <a:pt x="6360160" y="1514448"/>
                </a:cubicBezTo>
                <a:cubicBezTo>
                  <a:pt x="6412941" y="1673417"/>
                  <a:pt x="6315744" y="1794699"/>
                  <a:pt x="6360160" y="1929692"/>
                </a:cubicBezTo>
                <a:cubicBezTo>
                  <a:pt x="6404576" y="2064685"/>
                  <a:pt x="6310089" y="2323381"/>
                  <a:pt x="6360160" y="2467068"/>
                </a:cubicBezTo>
                <a:cubicBezTo>
                  <a:pt x="6410231" y="2610755"/>
                  <a:pt x="6332987" y="2754736"/>
                  <a:pt x="6360160" y="2906738"/>
                </a:cubicBezTo>
                <a:cubicBezTo>
                  <a:pt x="6387333" y="3058740"/>
                  <a:pt x="6307957" y="3181615"/>
                  <a:pt x="6360160" y="3419687"/>
                </a:cubicBezTo>
                <a:lnTo>
                  <a:pt x="6360160" y="3419687"/>
                </a:lnTo>
                <a:cubicBezTo>
                  <a:pt x="6404143" y="3623281"/>
                  <a:pt x="6310664" y="3778128"/>
                  <a:pt x="6360160" y="3893558"/>
                </a:cubicBezTo>
                <a:cubicBezTo>
                  <a:pt x="6409656" y="4008988"/>
                  <a:pt x="6352424" y="4239165"/>
                  <a:pt x="6360160" y="4352773"/>
                </a:cubicBezTo>
                <a:cubicBezTo>
                  <a:pt x="6367896" y="4466382"/>
                  <a:pt x="6339841" y="4731456"/>
                  <a:pt x="6360160" y="4885267"/>
                </a:cubicBezTo>
                <a:cubicBezTo>
                  <a:pt x="6360160" y="4885261"/>
                  <a:pt x="6360161" y="4885256"/>
                  <a:pt x="6360160" y="4885247"/>
                </a:cubicBezTo>
                <a:cubicBezTo>
                  <a:pt x="6465855" y="5446759"/>
                  <a:pt x="5876480" y="6014252"/>
                  <a:pt x="5383087" y="5862320"/>
                </a:cubicBezTo>
                <a:cubicBezTo>
                  <a:pt x="5145591" y="5888725"/>
                  <a:pt x="5019845" y="5803362"/>
                  <a:pt x="4891143" y="5862320"/>
                </a:cubicBezTo>
                <a:cubicBezTo>
                  <a:pt x="4762441" y="5921278"/>
                  <a:pt x="4582185" y="5841604"/>
                  <a:pt x="4426530" y="5862320"/>
                </a:cubicBezTo>
                <a:cubicBezTo>
                  <a:pt x="4270875" y="5883036"/>
                  <a:pt x="4188546" y="5843277"/>
                  <a:pt x="3961917" y="5862320"/>
                </a:cubicBezTo>
                <a:cubicBezTo>
                  <a:pt x="3735288" y="5881363"/>
                  <a:pt x="3507298" y="5805202"/>
                  <a:pt x="3387982" y="5862320"/>
                </a:cubicBezTo>
                <a:cubicBezTo>
                  <a:pt x="3268666" y="5919438"/>
                  <a:pt x="2989639" y="5857433"/>
                  <a:pt x="2650067" y="5862320"/>
                </a:cubicBezTo>
                <a:cubicBezTo>
                  <a:pt x="2470290" y="5883714"/>
                  <a:pt x="2280531" y="5798855"/>
                  <a:pt x="2088253" y="5862320"/>
                </a:cubicBezTo>
                <a:cubicBezTo>
                  <a:pt x="1895975" y="5925785"/>
                  <a:pt x="1734818" y="5844834"/>
                  <a:pt x="1526439" y="5862320"/>
                </a:cubicBezTo>
                <a:cubicBezTo>
                  <a:pt x="1318060" y="5879806"/>
                  <a:pt x="1226308" y="5832422"/>
                  <a:pt x="1060027" y="5862320"/>
                </a:cubicBezTo>
                <a:lnTo>
                  <a:pt x="1060027" y="5862320"/>
                </a:lnTo>
                <a:cubicBezTo>
                  <a:pt x="1030895" y="5868007"/>
                  <a:pt x="1003949" y="5858801"/>
                  <a:pt x="977073" y="5862320"/>
                </a:cubicBezTo>
                <a:cubicBezTo>
                  <a:pt x="351793" y="5869757"/>
                  <a:pt x="97441" y="5393684"/>
                  <a:pt x="0" y="4885247"/>
                </a:cubicBezTo>
                <a:cubicBezTo>
                  <a:pt x="2" y="4885252"/>
                  <a:pt x="0" y="4885263"/>
                  <a:pt x="0" y="4885267"/>
                </a:cubicBezTo>
                <a:cubicBezTo>
                  <a:pt x="-55868" y="5087173"/>
                  <a:pt x="-125101" y="5153369"/>
                  <a:pt x="-186192" y="5291944"/>
                </a:cubicBezTo>
                <a:cubicBezTo>
                  <a:pt x="-247282" y="5430519"/>
                  <a:pt x="-384266" y="5588469"/>
                  <a:pt x="-390798" y="5738842"/>
                </a:cubicBezTo>
                <a:cubicBezTo>
                  <a:pt x="-397331" y="5889215"/>
                  <a:pt x="-554477" y="5984318"/>
                  <a:pt x="-613819" y="6225960"/>
                </a:cubicBezTo>
                <a:cubicBezTo>
                  <a:pt x="-617921" y="6094119"/>
                  <a:pt x="-523325" y="5841479"/>
                  <a:pt x="-503332" y="5720831"/>
                </a:cubicBezTo>
                <a:cubicBezTo>
                  <a:pt x="-483338" y="5600183"/>
                  <a:pt x="-336828" y="5252025"/>
                  <a:pt x="-368291" y="5103451"/>
                </a:cubicBezTo>
                <a:cubicBezTo>
                  <a:pt x="-399754" y="4954877"/>
                  <a:pt x="-261752" y="4775587"/>
                  <a:pt x="-263942" y="4626384"/>
                </a:cubicBezTo>
                <a:cubicBezTo>
                  <a:pt x="-266132" y="4477181"/>
                  <a:pt x="-151362" y="4214753"/>
                  <a:pt x="-128902" y="4009004"/>
                </a:cubicBezTo>
                <a:cubicBezTo>
                  <a:pt x="-106442" y="3803255"/>
                  <a:pt x="6149" y="3575657"/>
                  <a:pt x="0" y="3419687"/>
                </a:cubicBezTo>
                <a:cubicBezTo>
                  <a:pt x="-29119" y="3181283"/>
                  <a:pt x="39047" y="3156013"/>
                  <a:pt x="0" y="2931164"/>
                </a:cubicBezTo>
                <a:cubicBezTo>
                  <a:pt x="-39047" y="2706315"/>
                  <a:pt x="35395" y="2611161"/>
                  <a:pt x="0" y="2442641"/>
                </a:cubicBezTo>
                <a:cubicBezTo>
                  <a:pt x="-35395" y="2274121"/>
                  <a:pt x="18565" y="2100708"/>
                  <a:pt x="0" y="1954119"/>
                </a:cubicBezTo>
                <a:cubicBezTo>
                  <a:pt x="-18565" y="1807530"/>
                  <a:pt x="30628" y="1634795"/>
                  <a:pt x="0" y="1490022"/>
                </a:cubicBezTo>
                <a:cubicBezTo>
                  <a:pt x="-30628" y="1345249"/>
                  <a:pt x="19091" y="1223012"/>
                  <a:pt x="0" y="977073"/>
                </a:cubicBezTo>
                <a:close/>
              </a:path>
            </a:pathLst>
          </a:custGeom>
          <a:solidFill>
            <a:srgbClr val="84286A"/>
          </a:solidFill>
          <a:ln w="57150">
            <a:solidFill>
              <a:srgbClr val="608892"/>
            </a:solidFill>
            <a:prstDash val="sysDash"/>
            <a:extLst>
              <a:ext uri="{C807C97D-BFC1-408E-A445-0C87EB9F89A2}">
                <ask:lineSketchStyleProps xmlns:ask="http://schemas.microsoft.com/office/drawing/2018/sketchyshapes" sd="1885190348">
                  <a:prstGeom prst="wedgeRoundRectCallout">
                    <a:avLst>
                      <a:gd name="adj1" fmla="val -59651"/>
                      <a:gd name="adj2" fmla="val 56203"/>
                      <a:gd name="adj3" fmla="val 16667"/>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6101BE6-FE0A-7699-4101-AF2095FA3EE2}"/>
              </a:ext>
            </a:extLst>
          </p:cNvPr>
          <p:cNvSpPr txBox="1"/>
          <p:nvPr/>
        </p:nvSpPr>
        <p:spPr>
          <a:xfrm>
            <a:off x="844534" y="881660"/>
            <a:ext cx="5648960" cy="4932119"/>
          </a:xfrm>
          <a:prstGeom prst="rect">
            <a:avLst/>
          </a:prstGeom>
          <a:noFill/>
        </p:spPr>
        <p:txBody>
          <a:bodyPr wrap="square" rtlCol="0">
            <a:spAutoFit/>
          </a:bodyPr>
          <a:lstStyle/>
          <a:p>
            <a:pPr marL="0" indent="0">
              <a:spcBef>
                <a:spcPts val="2500"/>
              </a:spcBef>
              <a:buFont typeface="Arial" panose="020B0604020202020204" pitchFamily="34" charset="0"/>
              <a:buNone/>
            </a:pPr>
            <a:r>
              <a:rPr lang="en-GB" b="1" dirty="0">
                <a:solidFill>
                  <a:schemeClr val="bg1"/>
                </a:solidFill>
                <a:latin typeface="Arial" panose="020B0604020202020204" pitchFamily="34" charset="0"/>
                <a:cs typeface="Arial" panose="020B0604020202020204" pitchFamily="34" charset="0"/>
              </a:rPr>
              <a:t>Understanding Health Rights</a:t>
            </a:r>
          </a:p>
          <a:p>
            <a:pPr marL="0" lvl="1" indent="0">
              <a:buFont typeface="Arial" panose="020B0604020202020204" pitchFamily="34" charset="0"/>
              <a:buNone/>
            </a:pPr>
            <a:r>
              <a:rPr lang="en-GB" dirty="0">
                <a:solidFill>
                  <a:schemeClr val="bg1"/>
                </a:solidFill>
                <a:latin typeface="Arial" panose="020B0604020202020204" pitchFamily="34" charset="0"/>
                <a:cs typeface="Arial" panose="020B0604020202020204" pitchFamily="34" charset="0"/>
              </a:rPr>
              <a:t>Pupils learn that health rights include clear information, involvement in decisions, and inclusive care.</a:t>
            </a:r>
          </a:p>
          <a:p>
            <a:pPr marL="0" indent="0">
              <a:spcBef>
                <a:spcPts val="2500"/>
              </a:spcBef>
              <a:buFont typeface="Arial" panose="020B0604020202020204" pitchFamily="34" charset="0"/>
              <a:buNone/>
            </a:pPr>
            <a:r>
              <a:rPr lang="en-GB" b="1" dirty="0">
                <a:solidFill>
                  <a:schemeClr val="bg1"/>
                </a:solidFill>
                <a:latin typeface="Arial" panose="020B0604020202020204" pitchFamily="34" charset="0"/>
                <a:cs typeface="Arial" panose="020B0604020202020204" pitchFamily="34" charset="0"/>
              </a:rPr>
              <a:t>Emotional Check-In</a:t>
            </a:r>
          </a:p>
          <a:p>
            <a:pPr marL="0" lvl="1" indent="0">
              <a:buFont typeface="Arial" panose="020B0604020202020204" pitchFamily="34" charset="0"/>
              <a:buNone/>
            </a:pPr>
            <a:r>
              <a:rPr lang="en-GB" dirty="0">
                <a:solidFill>
                  <a:schemeClr val="bg1"/>
                </a:solidFill>
                <a:latin typeface="Arial" panose="020B0604020202020204" pitchFamily="34" charset="0"/>
                <a:cs typeface="Arial" panose="020B0604020202020204" pitchFamily="34" charset="0"/>
              </a:rPr>
              <a:t>Session starts with an emoji-based emotional check-in to understand pupils' feelings about health support.</a:t>
            </a:r>
          </a:p>
          <a:p>
            <a:pPr marL="0" indent="0">
              <a:spcBef>
                <a:spcPts val="2500"/>
              </a:spcBef>
              <a:buFont typeface="Arial" panose="020B0604020202020204" pitchFamily="34" charset="0"/>
              <a:buNone/>
            </a:pPr>
            <a:r>
              <a:rPr lang="en-GB" b="1" dirty="0">
                <a:solidFill>
                  <a:schemeClr val="bg1"/>
                </a:solidFill>
                <a:latin typeface="Arial" panose="020B0604020202020204" pitchFamily="34" charset="0"/>
                <a:cs typeface="Arial" panose="020B0604020202020204" pitchFamily="34" charset="0"/>
              </a:rPr>
              <a:t>Creative Engagement Activities</a:t>
            </a:r>
          </a:p>
          <a:p>
            <a:pPr marL="0" lvl="1" indent="0">
              <a:buFont typeface="Arial" panose="020B0604020202020204" pitchFamily="34" charset="0"/>
              <a:buNone/>
            </a:pPr>
            <a:r>
              <a:rPr lang="en-GB" dirty="0">
                <a:solidFill>
                  <a:schemeClr val="bg1"/>
                </a:solidFill>
                <a:latin typeface="Arial" panose="020B0604020202020204" pitchFamily="34" charset="0"/>
                <a:cs typeface="Arial" panose="020B0604020202020204" pitchFamily="34" charset="0"/>
              </a:rPr>
              <a:t>Activities like Build Your Health Rights Defender and Draw Your Rights encourage creative expression and collaboration.</a:t>
            </a:r>
          </a:p>
          <a:p>
            <a:pPr marL="0" indent="0">
              <a:spcBef>
                <a:spcPts val="2500"/>
              </a:spcBef>
              <a:buFont typeface="Arial" panose="020B0604020202020204" pitchFamily="34" charset="0"/>
              <a:buNone/>
            </a:pPr>
            <a:r>
              <a:rPr lang="en-GB" b="1" dirty="0">
                <a:solidFill>
                  <a:schemeClr val="bg1"/>
                </a:solidFill>
                <a:latin typeface="Arial" panose="020B0604020202020204" pitchFamily="34" charset="0"/>
                <a:cs typeface="Arial" panose="020B0604020202020204" pitchFamily="34" charset="0"/>
              </a:rPr>
              <a:t>Empowerment and Collective Action</a:t>
            </a:r>
          </a:p>
          <a:p>
            <a:pPr marL="0" lvl="1" indent="0">
              <a:buFont typeface="Arial" panose="020B0604020202020204" pitchFamily="34" charset="0"/>
              <a:buNone/>
            </a:pPr>
            <a:r>
              <a:rPr lang="en-GB" dirty="0">
                <a:solidFill>
                  <a:schemeClr val="bg1"/>
                </a:solidFill>
                <a:latin typeface="Arial" panose="020B0604020202020204" pitchFamily="34" charset="0"/>
                <a:cs typeface="Arial" panose="020B0604020202020204" pitchFamily="34" charset="0"/>
              </a:rPr>
              <a:t>Pupils feel empowered to share their voices and contribute to improving health experiences nationally.</a:t>
            </a:r>
          </a:p>
        </p:txBody>
      </p:sp>
      <p:pic>
        <p:nvPicPr>
          <p:cNvPr id="6" name="Picture 5">
            <a:extLst>
              <a:ext uri="{FF2B5EF4-FFF2-40B4-BE49-F238E27FC236}">
                <a16:creationId xmlns:a16="http://schemas.microsoft.com/office/drawing/2014/main" id="{05230971-9519-B181-B21C-B520B49CE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495" y="108018"/>
            <a:ext cx="1575198" cy="18724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artoon bear wearing sunglasses and boots&#10;&#10;Description automatically generated">
            <a:extLst>
              <a:ext uri="{FF2B5EF4-FFF2-40B4-BE49-F238E27FC236}">
                <a16:creationId xmlns:a16="http://schemas.microsoft.com/office/drawing/2014/main" id="{3BEDE687-F312-627B-A80E-7557A3C7C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939" y="580190"/>
            <a:ext cx="4470400" cy="5698690"/>
          </a:xfrm>
          <a:prstGeom prst="rect">
            <a:avLst/>
          </a:prstGeom>
        </p:spPr>
      </p:pic>
    </p:spTree>
    <p:extLst>
      <p:ext uri="{BB962C8B-B14F-4D97-AF65-F5344CB8AC3E}">
        <p14:creationId xmlns:p14="http://schemas.microsoft.com/office/powerpoint/2010/main" val="37769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E72909-D78F-AAE4-94D9-0F00DDDB1D48}"/>
              </a:ext>
            </a:extLst>
          </p:cNvPr>
          <p:cNvSpPr txBox="1"/>
          <p:nvPr/>
        </p:nvSpPr>
        <p:spPr>
          <a:xfrm>
            <a:off x="1573975" y="2367171"/>
            <a:ext cx="8890826" cy="1754326"/>
          </a:xfrm>
          <a:prstGeom prst="rect">
            <a:avLst/>
          </a:prstGeom>
          <a:noFill/>
        </p:spPr>
        <p:txBody>
          <a:bodyPr wrap="square" rtlCol="0">
            <a:spAutoFit/>
          </a:bodyPr>
          <a:lstStyle/>
          <a:p>
            <a:pPr algn="ctr"/>
            <a:r>
              <a:rPr lang="en-GB" sz="5400" dirty="0">
                <a:solidFill>
                  <a:srgbClr val="84286A"/>
                </a:solidFill>
                <a:latin typeface="Arial Rounded MT Bold" panose="020F0704030504030204" pitchFamily="34" charset="0"/>
              </a:rPr>
              <a:t>UNDERSTANDING YOUR HEALTH RIGHTS</a:t>
            </a:r>
            <a:endParaRPr lang="en-GB" sz="4000" dirty="0">
              <a:solidFill>
                <a:srgbClr val="608892"/>
              </a:solidFill>
              <a:latin typeface="Arial Rounded MT Bold" panose="020F0704030504030204" pitchFamily="34" charset="0"/>
            </a:endParaRPr>
          </a:p>
        </p:txBody>
      </p:sp>
      <p:pic>
        <p:nvPicPr>
          <p:cNvPr id="8" name="Picture 7" descr="A person flying a kite&#10;&#10;Description automatically generated">
            <a:extLst>
              <a:ext uri="{FF2B5EF4-FFF2-40B4-BE49-F238E27FC236}">
                <a16:creationId xmlns:a16="http://schemas.microsoft.com/office/drawing/2014/main" id="{20C9E0A7-7488-2C98-F51D-807C9CFF34F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4" b="97777" l="9984" r="89962">
                        <a14:foregroundMark x1="21613" y1="18230" x2="22820" y2="14673"/>
                        <a14:foregroundMark x1="21613" y1="19685" x2="21448" y2="21180"/>
                        <a14:foregroundMark x1="41525" y1="84155" x2="37630" y2="91633"/>
                        <a14:foregroundMark x1="37630" y1="91633" x2="37521" y2="91714"/>
                        <a14:foregroundMark x1="28250" y1="97777" x2="29457" y2="85934"/>
                        <a14:foregroundMark x1="67526" y1="60428" x2="67087" y2="59418"/>
                        <a14:backgroundMark x1="31706" y1="14228" x2="41360" y2="29790"/>
                        <a14:backgroundMark x1="23862" y1="35853" x2="25453" y2="39410"/>
                      </a14:backgroundRemoval>
                    </a14:imgEffect>
                  </a14:imgLayer>
                </a14:imgProps>
              </a:ext>
              <a:ext uri="{28A0092B-C50C-407E-A947-70E740481C1C}">
                <a14:useLocalDpi xmlns:a14="http://schemas.microsoft.com/office/drawing/2010/main" val="0"/>
              </a:ext>
            </a:extLst>
          </a:blip>
          <a:stretch>
            <a:fillRect/>
          </a:stretch>
        </p:blipFill>
        <p:spPr>
          <a:xfrm>
            <a:off x="-615477" y="416560"/>
            <a:ext cx="4744305" cy="6441440"/>
          </a:xfrm>
          <a:prstGeom prst="rect">
            <a:avLst/>
          </a:prstGeom>
        </p:spPr>
      </p:pic>
      <p:pic>
        <p:nvPicPr>
          <p:cNvPr id="10" name="Picture 9" descr="A cartoon of a child holding a spinner&#10;&#10;Description automatically generated">
            <a:extLst>
              <a:ext uri="{FF2B5EF4-FFF2-40B4-BE49-F238E27FC236}">
                <a16:creationId xmlns:a16="http://schemas.microsoft.com/office/drawing/2014/main" id="{A0BAB9AE-8645-3458-A333-F50231FB115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72" b="99556" l="9972" r="89988">
                        <a14:foregroundMark x1="40533" y1="87404" x2="45539" y2="94388"/>
                        <a14:foregroundMark x1="28058" y1="91724" x2="28946" y2="97618"/>
                        <a14:foregroundMark x1="40371" y1="40735" x2="42309" y2="42390"/>
                        <a14:foregroundMark x1="54905" y1="41623" x2="51635" y2="38797"/>
                        <a14:foregroundMark x1="37990" y1="98385" x2="47477" y2="97820"/>
                        <a14:foregroundMark x1="47477" y1="97820" x2="49415" y2="97941"/>
                        <a14:foregroundMark x1="28825" y1="99556" x2="27493" y2="96730"/>
                      </a14:backgroundRemoval>
                    </a14:imgEffect>
                  </a14:imgLayer>
                </a14:imgProps>
              </a:ext>
              <a:ext uri="{28A0092B-C50C-407E-A947-70E740481C1C}">
                <a14:useLocalDpi xmlns:a14="http://schemas.microsoft.com/office/drawing/2010/main" val="0"/>
              </a:ext>
            </a:extLst>
          </a:blip>
          <a:stretch>
            <a:fillRect/>
          </a:stretch>
        </p:blipFill>
        <p:spPr>
          <a:xfrm flipH="1">
            <a:off x="8519161" y="2367171"/>
            <a:ext cx="4495799" cy="4495799"/>
          </a:xfrm>
          <a:prstGeom prst="rect">
            <a:avLst/>
          </a:prstGeom>
        </p:spPr>
      </p:pic>
      <p:pic>
        <p:nvPicPr>
          <p:cNvPr id="12" name="Picture 11" descr="A cartoon of a bear wearing a mask and boots&#10;&#10;Description automatically generated">
            <a:extLst>
              <a:ext uri="{FF2B5EF4-FFF2-40B4-BE49-F238E27FC236}">
                <a16:creationId xmlns:a16="http://schemas.microsoft.com/office/drawing/2014/main" id="{CE73F3C7-602A-4004-8901-64A2CFD52C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9161" y="121929"/>
            <a:ext cx="2273436" cy="2371671"/>
          </a:xfrm>
          <a:prstGeom prst="rect">
            <a:avLst/>
          </a:prstGeom>
        </p:spPr>
      </p:pic>
      <p:pic>
        <p:nvPicPr>
          <p:cNvPr id="13" name="Picture 12">
            <a:extLst>
              <a:ext uri="{FF2B5EF4-FFF2-40B4-BE49-F238E27FC236}">
                <a16:creationId xmlns:a16="http://schemas.microsoft.com/office/drawing/2014/main" id="{D49AC828-8732-6166-B648-EA560268EA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7297" y="4347337"/>
            <a:ext cx="1761705" cy="20941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up of a sign&#10;&#10;Description automatically generated">
            <a:extLst>
              <a:ext uri="{FF2B5EF4-FFF2-40B4-BE49-F238E27FC236}">
                <a16:creationId xmlns:a16="http://schemas.microsoft.com/office/drawing/2014/main" id="{E13B0034-B84E-DDB2-F125-12E1E0D69D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5498" y="901248"/>
            <a:ext cx="4817851" cy="1267232"/>
          </a:xfrm>
          <a:prstGeom prst="rect">
            <a:avLst/>
          </a:prstGeom>
        </p:spPr>
      </p:pic>
    </p:spTree>
    <p:extLst>
      <p:ext uri="{BB962C8B-B14F-4D97-AF65-F5344CB8AC3E}">
        <p14:creationId xmlns:p14="http://schemas.microsoft.com/office/powerpoint/2010/main" val="415740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D69992-02FE-BB13-3A26-71C9213B2420}"/>
              </a:ext>
            </a:extLst>
          </p:cNvPr>
          <p:cNvPicPr>
            <a:picLocks noChangeAspect="1"/>
          </p:cNvPicPr>
          <p:nvPr/>
        </p:nvPicPr>
        <p:blipFill>
          <a:blip r:embed="rId3"/>
          <a:stretch>
            <a:fillRect/>
          </a:stretch>
        </p:blipFill>
        <p:spPr>
          <a:xfrm>
            <a:off x="2418080" y="1886805"/>
            <a:ext cx="7355839" cy="5170528"/>
          </a:xfrm>
          <a:prstGeom prst="rect">
            <a:avLst/>
          </a:prstGeom>
          <a:effectLst>
            <a:softEdge rad="635000"/>
          </a:effectLst>
        </p:spPr>
      </p:pic>
      <p:sp>
        <p:nvSpPr>
          <p:cNvPr id="4" name="TextBox 3">
            <a:extLst>
              <a:ext uri="{FF2B5EF4-FFF2-40B4-BE49-F238E27FC236}">
                <a16:creationId xmlns:a16="http://schemas.microsoft.com/office/drawing/2014/main" id="{AA069EC1-EB38-2805-E145-40665D6A0110}"/>
              </a:ext>
            </a:extLst>
          </p:cNvPr>
          <p:cNvSpPr txBox="1"/>
          <p:nvPr/>
        </p:nvSpPr>
        <p:spPr>
          <a:xfrm>
            <a:off x="1757680" y="670560"/>
            <a:ext cx="8524240" cy="584775"/>
          </a:xfrm>
          <a:prstGeom prst="rect">
            <a:avLst/>
          </a:prstGeom>
          <a:noFill/>
        </p:spPr>
        <p:txBody>
          <a:bodyPr wrap="square" rtlCol="0">
            <a:spAutoFit/>
          </a:bodyPr>
          <a:lstStyle/>
          <a:p>
            <a:pPr algn="ctr"/>
            <a:r>
              <a:rPr lang="en-GB" sz="3200">
                <a:solidFill>
                  <a:srgbClr val="608892"/>
                </a:solidFill>
                <a:latin typeface="Arial Rounded MT Bold" panose="020F0704030504030204" pitchFamily="34" charset="0"/>
              </a:rPr>
              <a:t>WHAT ARE HEALTH RIGHTS?</a:t>
            </a:r>
          </a:p>
        </p:txBody>
      </p:sp>
      <p:sp>
        <p:nvSpPr>
          <p:cNvPr id="5" name="Speech Bubble: Oval 4">
            <a:extLst>
              <a:ext uri="{FF2B5EF4-FFF2-40B4-BE49-F238E27FC236}">
                <a16:creationId xmlns:a16="http://schemas.microsoft.com/office/drawing/2014/main" id="{397CF0D3-ADFA-0623-6F1D-44CDE31D2889}"/>
              </a:ext>
            </a:extLst>
          </p:cNvPr>
          <p:cNvSpPr/>
          <p:nvPr/>
        </p:nvSpPr>
        <p:spPr>
          <a:xfrm>
            <a:off x="162560" y="4724400"/>
            <a:ext cx="4490720" cy="1818640"/>
          </a:xfrm>
          <a:custGeom>
            <a:avLst/>
            <a:gdLst>
              <a:gd name="csX0" fmla="*/ -185557 w 4490720"/>
              <a:gd name="csY0" fmla="*/ 2084434 h 1818640"/>
              <a:gd name="csX1" fmla="*/ 157971 w 4490720"/>
              <a:gd name="csY1" fmla="*/ 1783281 h 1818640"/>
              <a:gd name="csX2" fmla="*/ 501498 w 4490720"/>
              <a:gd name="csY2" fmla="*/ 1482128 h 1818640"/>
              <a:gd name="csX3" fmla="*/ 1870532 w 4490720"/>
              <a:gd name="csY3" fmla="*/ 12759 h 1818640"/>
              <a:gd name="csX4" fmla="*/ 3635336 w 4490720"/>
              <a:gd name="csY4" fmla="*/ 195179 h 1818640"/>
              <a:gd name="csX5" fmla="*/ 2790139 w 4490720"/>
              <a:gd name="csY5" fmla="*/ 1791469 h 1818640"/>
              <a:gd name="csX6" fmla="*/ 1158330 w 4490720"/>
              <a:gd name="csY6" fmla="*/ 1704974 h 1818640"/>
              <a:gd name="csX7" fmla="*/ 513264 w 4490720"/>
              <a:gd name="csY7" fmla="*/ 1887115 h 1818640"/>
              <a:gd name="csX8" fmla="*/ -185557 w 4490720"/>
              <a:gd name="csY8" fmla="*/ 2084434 h 18186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490720" h="1818640" fill="none" extrusionOk="0">
                <a:moveTo>
                  <a:pt x="-185557" y="2084434"/>
                </a:moveTo>
                <a:cubicBezTo>
                  <a:pt x="-16135" y="1966143"/>
                  <a:pt x="27692" y="1878520"/>
                  <a:pt x="157971" y="1783281"/>
                </a:cubicBezTo>
                <a:cubicBezTo>
                  <a:pt x="288250" y="1688042"/>
                  <a:pt x="424097" y="1560766"/>
                  <a:pt x="501498" y="1482128"/>
                </a:cubicBezTo>
                <a:cubicBezTo>
                  <a:pt x="-576876" y="909525"/>
                  <a:pt x="73195" y="-22856"/>
                  <a:pt x="1870532" y="12759"/>
                </a:cubicBezTo>
                <a:cubicBezTo>
                  <a:pt x="2478374" y="61395"/>
                  <a:pt x="3224636" y="122261"/>
                  <a:pt x="3635336" y="195179"/>
                </a:cubicBezTo>
                <a:cubicBezTo>
                  <a:pt x="5131338" y="613090"/>
                  <a:pt x="4364359" y="1607330"/>
                  <a:pt x="2790139" y="1791469"/>
                </a:cubicBezTo>
                <a:cubicBezTo>
                  <a:pt x="2288246" y="1825775"/>
                  <a:pt x="1674480" y="1778326"/>
                  <a:pt x="1158330" y="1704974"/>
                </a:cubicBezTo>
                <a:cubicBezTo>
                  <a:pt x="890847" y="1763181"/>
                  <a:pt x="676929" y="1811174"/>
                  <a:pt x="513264" y="1887115"/>
                </a:cubicBezTo>
                <a:cubicBezTo>
                  <a:pt x="349599" y="1963056"/>
                  <a:pt x="-17990" y="2029979"/>
                  <a:pt x="-185557" y="2084434"/>
                </a:cubicBezTo>
                <a:close/>
              </a:path>
              <a:path w="4490720" h="1818640" stroke="0" extrusionOk="0">
                <a:moveTo>
                  <a:pt x="-185557" y="2084434"/>
                </a:moveTo>
                <a:cubicBezTo>
                  <a:pt x="-55151" y="1980787"/>
                  <a:pt x="27902" y="1877498"/>
                  <a:pt x="171712" y="1771235"/>
                </a:cubicBezTo>
                <a:cubicBezTo>
                  <a:pt x="315522" y="1664972"/>
                  <a:pt x="348331" y="1623720"/>
                  <a:pt x="501498" y="1482128"/>
                </a:cubicBezTo>
                <a:cubicBezTo>
                  <a:pt x="-635824" y="993479"/>
                  <a:pt x="383999" y="290017"/>
                  <a:pt x="1870532" y="12759"/>
                </a:cubicBezTo>
                <a:cubicBezTo>
                  <a:pt x="2530897" y="-501"/>
                  <a:pt x="3078889" y="13452"/>
                  <a:pt x="3635336" y="195179"/>
                </a:cubicBezTo>
                <a:cubicBezTo>
                  <a:pt x="5080141" y="777786"/>
                  <a:pt x="4630063" y="1739441"/>
                  <a:pt x="2790139" y="1791469"/>
                </a:cubicBezTo>
                <a:cubicBezTo>
                  <a:pt x="2203493" y="1928731"/>
                  <a:pt x="1657138" y="1836950"/>
                  <a:pt x="1158330" y="1704974"/>
                </a:cubicBezTo>
                <a:cubicBezTo>
                  <a:pt x="881794" y="1785622"/>
                  <a:pt x="796028" y="1828537"/>
                  <a:pt x="513264" y="1887115"/>
                </a:cubicBezTo>
                <a:cubicBezTo>
                  <a:pt x="230500" y="1945693"/>
                  <a:pt x="45301" y="2008414"/>
                  <a:pt x="-185557" y="2084434"/>
                </a:cubicBezTo>
                <a:close/>
              </a:path>
            </a:pathLst>
          </a:custGeom>
          <a:solidFill>
            <a:srgbClr val="608892"/>
          </a:solidFill>
          <a:ln w="38100">
            <a:solidFill>
              <a:srgbClr val="84286A"/>
            </a:solidFill>
            <a:prstDash val="sysDash"/>
            <a:extLst>
              <a:ext uri="{C807C97D-BFC1-408E-A445-0C87EB9F89A2}">
                <ask:lineSketchStyleProps xmlns:ask="http://schemas.microsoft.com/office/drawing/2018/sketchyshapes" sd="2413947646">
                  <a:prstGeom prst="wedgeEllipseCallout">
                    <a:avLst>
                      <a:gd name="adj1" fmla="val -54132"/>
                      <a:gd name="adj2" fmla="val 64615"/>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Bef>
                <a:spcPts val="2500"/>
              </a:spcBef>
              <a:buFont typeface="Arial" panose="020B0604020202020204" pitchFamily="34" charset="0"/>
              <a:buNone/>
            </a:pPr>
            <a:endParaRPr lang="en-GB" b="1"/>
          </a:p>
          <a:p>
            <a:pPr algn="ctr"/>
            <a:endParaRPr lang="en-GB"/>
          </a:p>
        </p:txBody>
      </p:sp>
      <p:sp>
        <p:nvSpPr>
          <p:cNvPr id="6" name="TextBox 5">
            <a:extLst>
              <a:ext uri="{FF2B5EF4-FFF2-40B4-BE49-F238E27FC236}">
                <a16:creationId xmlns:a16="http://schemas.microsoft.com/office/drawing/2014/main" id="{BAFB10F9-0CED-6F02-7EA5-A851C86B8C9A}"/>
              </a:ext>
            </a:extLst>
          </p:cNvPr>
          <p:cNvSpPr txBox="1"/>
          <p:nvPr/>
        </p:nvSpPr>
        <p:spPr>
          <a:xfrm>
            <a:off x="629920" y="5069840"/>
            <a:ext cx="3921760" cy="1384995"/>
          </a:xfrm>
          <a:prstGeom prst="rect">
            <a:avLst/>
          </a:prstGeom>
          <a:noFill/>
        </p:spPr>
        <p:txBody>
          <a:bodyPr wrap="square" rtlCol="0">
            <a:spAutoFit/>
          </a:bodyPr>
          <a:lstStyle/>
          <a:p>
            <a:pPr marL="0" indent="0">
              <a:spcBef>
                <a:spcPts val="2500"/>
              </a:spcBef>
              <a:buFont typeface="Arial" panose="020B0604020202020204" pitchFamily="34" charset="0"/>
              <a:buNone/>
            </a:pPr>
            <a:r>
              <a:rPr lang="en-GB" b="1">
                <a:solidFill>
                  <a:schemeClr val="bg1"/>
                </a:solidFill>
                <a:latin typeface="Arial" panose="020B0604020202020204" pitchFamily="34" charset="0"/>
                <a:cs typeface="Arial" panose="020B0604020202020204" pitchFamily="34" charset="0"/>
              </a:rPr>
              <a:t>Fundamental Health Rights</a:t>
            </a:r>
          </a:p>
          <a:p>
            <a:pPr marL="0" lvl="1" indent="0">
              <a:buFont typeface="Arial" panose="020B0604020202020204" pitchFamily="34" charset="0"/>
              <a:buNone/>
            </a:pPr>
            <a:r>
              <a:rPr lang="en-GB" sz="1600">
                <a:solidFill>
                  <a:schemeClr val="bg1"/>
                </a:solidFill>
                <a:latin typeface="Arial" panose="020B0604020202020204" pitchFamily="34" charset="0"/>
                <a:cs typeface="Arial" panose="020B0604020202020204" pitchFamily="34" charset="0"/>
              </a:rPr>
              <a:t>Children have rights to safe, respectful, and inclusive healthcare that meets their unique needs and backgrounds.</a:t>
            </a:r>
          </a:p>
          <a:p>
            <a:endParaRPr lang="en-GB"/>
          </a:p>
        </p:txBody>
      </p:sp>
      <p:sp>
        <p:nvSpPr>
          <p:cNvPr id="7" name="Speech Bubble: Rectangle with Corners Rounded 6">
            <a:extLst>
              <a:ext uri="{FF2B5EF4-FFF2-40B4-BE49-F238E27FC236}">
                <a16:creationId xmlns:a16="http://schemas.microsoft.com/office/drawing/2014/main" id="{21641AB0-81CB-BA9D-655B-DE201E488BA2}"/>
              </a:ext>
            </a:extLst>
          </p:cNvPr>
          <p:cNvSpPr/>
          <p:nvPr/>
        </p:nvSpPr>
        <p:spPr>
          <a:xfrm>
            <a:off x="233680" y="1419373"/>
            <a:ext cx="3200400" cy="2156947"/>
          </a:xfrm>
          <a:custGeom>
            <a:avLst/>
            <a:gdLst>
              <a:gd name="csX0" fmla="*/ 0 w 3200400"/>
              <a:gd name="csY0" fmla="*/ 359498 h 2156947"/>
              <a:gd name="csX1" fmla="*/ 359498 w 3200400"/>
              <a:gd name="csY1" fmla="*/ 0 h 2156947"/>
              <a:gd name="csX2" fmla="*/ 533400 w 3200400"/>
              <a:gd name="csY2" fmla="*/ 0 h 2156947"/>
              <a:gd name="csX3" fmla="*/ 121356 w 3200400"/>
              <a:gd name="csY3" fmla="*/ -172487 h 2156947"/>
              <a:gd name="csX4" fmla="*/ -274530 w 3200400"/>
              <a:gd name="csY4" fmla="*/ -338209 h 2156947"/>
              <a:gd name="csX5" fmla="*/ 261480 w 3200400"/>
              <a:gd name="csY5" fmla="*/ -225473 h 2156947"/>
              <a:gd name="csX6" fmla="*/ 765329 w 3200400"/>
              <a:gd name="csY6" fmla="*/ -119501 h 2156947"/>
              <a:gd name="csX7" fmla="*/ 1333500 w 3200400"/>
              <a:gd name="csY7" fmla="*/ 0 h 2156947"/>
              <a:gd name="csX8" fmla="*/ 1866115 w 3200400"/>
              <a:gd name="csY8" fmla="*/ 0 h 2156947"/>
              <a:gd name="csX9" fmla="*/ 2323361 w 3200400"/>
              <a:gd name="csY9" fmla="*/ 0 h 2156947"/>
              <a:gd name="csX10" fmla="*/ 2840902 w 3200400"/>
              <a:gd name="csY10" fmla="*/ 0 h 2156947"/>
              <a:gd name="csX11" fmla="*/ 3200400 w 3200400"/>
              <a:gd name="csY11" fmla="*/ 359498 h 2156947"/>
              <a:gd name="csX12" fmla="*/ 3200400 w 3200400"/>
              <a:gd name="csY12" fmla="*/ 359491 h 2156947"/>
              <a:gd name="csX13" fmla="*/ 3200400 w 3200400"/>
              <a:gd name="csY13" fmla="*/ 359491 h 2156947"/>
              <a:gd name="csX14" fmla="*/ 3200400 w 3200400"/>
              <a:gd name="csY14" fmla="*/ 898728 h 2156947"/>
              <a:gd name="csX15" fmla="*/ 3200400 w 3200400"/>
              <a:gd name="csY15" fmla="*/ 1348089 h 2156947"/>
              <a:gd name="csX16" fmla="*/ 3200400 w 3200400"/>
              <a:gd name="csY16" fmla="*/ 1797449 h 2156947"/>
              <a:gd name="csX17" fmla="*/ 2840902 w 3200400"/>
              <a:gd name="csY17" fmla="*/ 2156947 h 2156947"/>
              <a:gd name="csX18" fmla="*/ 2338435 w 3200400"/>
              <a:gd name="csY18" fmla="*/ 2156947 h 2156947"/>
              <a:gd name="csX19" fmla="*/ 1835967 w 3200400"/>
              <a:gd name="csY19" fmla="*/ 2156947 h 2156947"/>
              <a:gd name="csX20" fmla="*/ 1333500 w 3200400"/>
              <a:gd name="csY20" fmla="*/ 2156947 h 2156947"/>
              <a:gd name="csX21" fmla="*/ 941451 w 3200400"/>
              <a:gd name="csY21" fmla="*/ 2156947 h 2156947"/>
              <a:gd name="csX22" fmla="*/ 533400 w 3200400"/>
              <a:gd name="csY22" fmla="*/ 2156947 h 2156947"/>
              <a:gd name="csX23" fmla="*/ 533400 w 3200400"/>
              <a:gd name="csY23" fmla="*/ 2156947 h 2156947"/>
              <a:gd name="csX24" fmla="*/ 359498 w 3200400"/>
              <a:gd name="csY24" fmla="*/ 2156947 h 2156947"/>
              <a:gd name="csX25" fmla="*/ 0 w 3200400"/>
              <a:gd name="csY25" fmla="*/ 1797449 h 2156947"/>
              <a:gd name="csX26" fmla="*/ 0 w 3200400"/>
              <a:gd name="csY26" fmla="*/ 1357076 h 2156947"/>
              <a:gd name="csX27" fmla="*/ 0 w 3200400"/>
              <a:gd name="csY27" fmla="*/ 898728 h 2156947"/>
              <a:gd name="csX28" fmla="*/ 0 w 3200400"/>
              <a:gd name="csY28" fmla="*/ 359491 h 2156947"/>
              <a:gd name="csX29" fmla="*/ 0 w 3200400"/>
              <a:gd name="csY29" fmla="*/ 359491 h 2156947"/>
              <a:gd name="csX30" fmla="*/ 0 w 3200400"/>
              <a:gd name="csY30" fmla="*/ 359498 h 21569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3200400" h="2156947" fill="none" extrusionOk="0">
                <a:moveTo>
                  <a:pt x="0" y="359498"/>
                </a:moveTo>
                <a:cubicBezTo>
                  <a:pt x="6673" y="154444"/>
                  <a:pt x="144327" y="-3066"/>
                  <a:pt x="359498" y="0"/>
                </a:cubicBezTo>
                <a:cubicBezTo>
                  <a:pt x="436341" y="-14637"/>
                  <a:pt x="486037" y="11276"/>
                  <a:pt x="533400" y="0"/>
                </a:cubicBezTo>
                <a:cubicBezTo>
                  <a:pt x="350081" y="-54125"/>
                  <a:pt x="213765" y="-152883"/>
                  <a:pt x="121356" y="-172487"/>
                </a:cubicBezTo>
                <a:cubicBezTo>
                  <a:pt x="28946" y="-192090"/>
                  <a:pt x="-75847" y="-282055"/>
                  <a:pt x="-274530" y="-338209"/>
                </a:cubicBezTo>
                <a:cubicBezTo>
                  <a:pt x="-143697" y="-353008"/>
                  <a:pt x="95262" y="-216509"/>
                  <a:pt x="261480" y="-225473"/>
                </a:cubicBezTo>
                <a:cubicBezTo>
                  <a:pt x="427698" y="-234437"/>
                  <a:pt x="551586" y="-140813"/>
                  <a:pt x="765329" y="-119501"/>
                </a:cubicBezTo>
                <a:cubicBezTo>
                  <a:pt x="979072" y="-98189"/>
                  <a:pt x="1153600" y="12506"/>
                  <a:pt x="1333500" y="0"/>
                </a:cubicBezTo>
                <a:cubicBezTo>
                  <a:pt x="1572185" y="-44313"/>
                  <a:pt x="1682716" y="41284"/>
                  <a:pt x="1866115" y="0"/>
                </a:cubicBezTo>
                <a:cubicBezTo>
                  <a:pt x="2049515" y="-41284"/>
                  <a:pt x="2132073" y="4944"/>
                  <a:pt x="2323361" y="0"/>
                </a:cubicBezTo>
                <a:cubicBezTo>
                  <a:pt x="2514649" y="-4944"/>
                  <a:pt x="2615983" y="2634"/>
                  <a:pt x="2840902" y="0"/>
                </a:cubicBezTo>
                <a:cubicBezTo>
                  <a:pt x="3059838" y="-31513"/>
                  <a:pt x="3209731" y="154157"/>
                  <a:pt x="3200400" y="359498"/>
                </a:cubicBezTo>
                <a:lnTo>
                  <a:pt x="3200400" y="359491"/>
                </a:lnTo>
                <a:lnTo>
                  <a:pt x="3200400" y="359491"/>
                </a:lnTo>
                <a:cubicBezTo>
                  <a:pt x="3254274" y="573329"/>
                  <a:pt x="3147395" y="691454"/>
                  <a:pt x="3200400" y="898728"/>
                </a:cubicBezTo>
                <a:cubicBezTo>
                  <a:pt x="3225301" y="1096887"/>
                  <a:pt x="3192018" y="1237957"/>
                  <a:pt x="3200400" y="1348089"/>
                </a:cubicBezTo>
                <a:cubicBezTo>
                  <a:pt x="3208782" y="1458221"/>
                  <a:pt x="3161800" y="1612193"/>
                  <a:pt x="3200400" y="1797449"/>
                </a:cubicBezTo>
                <a:cubicBezTo>
                  <a:pt x="3173855" y="1999853"/>
                  <a:pt x="3071912" y="2156904"/>
                  <a:pt x="2840902" y="2156947"/>
                </a:cubicBezTo>
                <a:cubicBezTo>
                  <a:pt x="2668379" y="2176208"/>
                  <a:pt x="2477266" y="2128920"/>
                  <a:pt x="2338435" y="2156947"/>
                </a:cubicBezTo>
                <a:cubicBezTo>
                  <a:pt x="2199604" y="2184974"/>
                  <a:pt x="1989046" y="2113199"/>
                  <a:pt x="1835967" y="2156947"/>
                </a:cubicBezTo>
                <a:cubicBezTo>
                  <a:pt x="1682888" y="2200695"/>
                  <a:pt x="1563905" y="2098033"/>
                  <a:pt x="1333500" y="2156947"/>
                </a:cubicBezTo>
                <a:cubicBezTo>
                  <a:pt x="1158519" y="2199778"/>
                  <a:pt x="1124841" y="2139117"/>
                  <a:pt x="941451" y="2156947"/>
                </a:cubicBezTo>
                <a:cubicBezTo>
                  <a:pt x="758061" y="2174777"/>
                  <a:pt x="687702" y="2109991"/>
                  <a:pt x="533400" y="2156947"/>
                </a:cubicBezTo>
                <a:lnTo>
                  <a:pt x="533400" y="2156947"/>
                </a:lnTo>
                <a:cubicBezTo>
                  <a:pt x="479372" y="2163162"/>
                  <a:pt x="430571" y="2147661"/>
                  <a:pt x="359498" y="2156947"/>
                </a:cubicBezTo>
                <a:cubicBezTo>
                  <a:pt x="212493" y="2163550"/>
                  <a:pt x="27616" y="1972363"/>
                  <a:pt x="0" y="1797449"/>
                </a:cubicBezTo>
                <a:cubicBezTo>
                  <a:pt x="-36786" y="1679917"/>
                  <a:pt x="70" y="1464603"/>
                  <a:pt x="0" y="1357076"/>
                </a:cubicBezTo>
                <a:cubicBezTo>
                  <a:pt x="-70" y="1249549"/>
                  <a:pt x="9284" y="1118135"/>
                  <a:pt x="0" y="898728"/>
                </a:cubicBezTo>
                <a:cubicBezTo>
                  <a:pt x="-20772" y="651797"/>
                  <a:pt x="30927" y="598176"/>
                  <a:pt x="0" y="359491"/>
                </a:cubicBezTo>
                <a:lnTo>
                  <a:pt x="0" y="359491"/>
                </a:lnTo>
                <a:lnTo>
                  <a:pt x="0" y="359498"/>
                </a:lnTo>
                <a:close/>
              </a:path>
              <a:path w="3200400" h="2156947" stroke="0" extrusionOk="0">
                <a:moveTo>
                  <a:pt x="0" y="359498"/>
                </a:moveTo>
                <a:cubicBezTo>
                  <a:pt x="-19604" y="149513"/>
                  <a:pt x="136703" y="1735"/>
                  <a:pt x="359498" y="0"/>
                </a:cubicBezTo>
                <a:cubicBezTo>
                  <a:pt x="441749" y="-9419"/>
                  <a:pt x="462669" y="3591"/>
                  <a:pt x="533400" y="0"/>
                </a:cubicBezTo>
                <a:cubicBezTo>
                  <a:pt x="335054" y="-64193"/>
                  <a:pt x="267764" y="-140004"/>
                  <a:pt x="113276" y="-175869"/>
                </a:cubicBezTo>
                <a:cubicBezTo>
                  <a:pt x="-41212" y="-211733"/>
                  <a:pt x="-68686" y="-292024"/>
                  <a:pt x="-274530" y="-338209"/>
                </a:cubicBezTo>
                <a:cubicBezTo>
                  <a:pt x="-148523" y="-334717"/>
                  <a:pt x="-14087" y="-262901"/>
                  <a:pt x="213239" y="-235619"/>
                </a:cubicBezTo>
                <a:cubicBezTo>
                  <a:pt x="440565" y="-208337"/>
                  <a:pt x="584067" y="-157544"/>
                  <a:pt x="781410" y="-116118"/>
                </a:cubicBezTo>
                <a:cubicBezTo>
                  <a:pt x="978753" y="-74692"/>
                  <a:pt x="1100162" y="11296"/>
                  <a:pt x="1333500" y="0"/>
                </a:cubicBezTo>
                <a:cubicBezTo>
                  <a:pt x="1442781" y="-51784"/>
                  <a:pt x="1692667" y="34679"/>
                  <a:pt x="1820893" y="0"/>
                </a:cubicBezTo>
                <a:cubicBezTo>
                  <a:pt x="1949119" y="-34679"/>
                  <a:pt x="2177343" y="3561"/>
                  <a:pt x="2323361" y="0"/>
                </a:cubicBezTo>
                <a:cubicBezTo>
                  <a:pt x="2469379" y="-3561"/>
                  <a:pt x="2633661" y="60113"/>
                  <a:pt x="2840902" y="0"/>
                </a:cubicBezTo>
                <a:cubicBezTo>
                  <a:pt x="3026006" y="-49900"/>
                  <a:pt x="3149748" y="153460"/>
                  <a:pt x="3200400" y="359498"/>
                </a:cubicBezTo>
                <a:lnTo>
                  <a:pt x="3200400" y="359491"/>
                </a:lnTo>
                <a:lnTo>
                  <a:pt x="3200400" y="359491"/>
                </a:lnTo>
                <a:cubicBezTo>
                  <a:pt x="3242208" y="561684"/>
                  <a:pt x="3137539" y="790292"/>
                  <a:pt x="3200400" y="898728"/>
                </a:cubicBezTo>
                <a:cubicBezTo>
                  <a:pt x="3201328" y="1068407"/>
                  <a:pt x="3195242" y="1199995"/>
                  <a:pt x="3200400" y="1348089"/>
                </a:cubicBezTo>
                <a:cubicBezTo>
                  <a:pt x="3205558" y="1496183"/>
                  <a:pt x="3154809" y="1674412"/>
                  <a:pt x="3200400" y="1797449"/>
                </a:cubicBezTo>
                <a:cubicBezTo>
                  <a:pt x="3202654" y="2047005"/>
                  <a:pt x="3048102" y="2182177"/>
                  <a:pt x="2840902" y="2156947"/>
                </a:cubicBezTo>
                <a:cubicBezTo>
                  <a:pt x="2697049" y="2161592"/>
                  <a:pt x="2470525" y="2115165"/>
                  <a:pt x="2368583" y="2156947"/>
                </a:cubicBezTo>
                <a:cubicBezTo>
                  <a:pt x="2266641" y="2198729"/>
                  <a:pt x="1965316" y="2105633"/>
                  <a:pt x="1851041" y="2156947"/>
                </a:cubicBezTo>
                <a:cubicBezTo>
                  <a:pt x="1736766" y="2208261"/>
                  <a:pt x="1507220" y="2112656"/>
                  <a:pt x="1333500" y="2156947"/>
                </a:cubicBezTo>
                <a:cubicBezTo>
                  <a:pt x="1201196" y="2189602"/>
                  <a:pt x="1051550" y="2111660"/>
                  <a:pt x="941451" y="2156947"/>
                </a:cubicBezTo>
                <a:cubicBezTo>
                  <a:pt x="831352" y="2202234"/>
                  <a:pt x="710096" y="2144671"/>
                  <a:pt x="533400" y="2156947"/>
                </a:cubicBezTo>
                <a:lnTo>
                  <a:pt x="533400" y="2156947"/>
                </a:lnTo>
                <a:cubicBezTo>
                  <a:pt x="485272" y="2166849"/>
                  <a:pt x="414010" y="2145916"/>
                  <a:pt x="359498" y="2156947"/>
                </a:cubicBezTo>
                <a:cubicBezTo>
                  <a:pt x="143541" y="2165850"/>
                  <a:pt x="23763" y="1998693"/>
                  <a:pt x="0" y="1797449"/>
                </a:cubicBezTo>
                <a:cubicBezTo>
                  <a:pt x="-2121" y="1602698"/>
                  <a:pt x="11900" y="1431209"/>
                  <a:pt x="0" y="1330114"/>
                </a:cubicBezTo>
                <a:cubicBezTo>
                  <a:pt x="-11900" y="1229019"/>
                  <a:pt x="31958" y="1108582"/>
                  <a:pt x="0" y="898728"/>
                </a:cubicBezTo>
                <a:cubicBezTo>
                  <a:pt x="-62207" y="684866"/>
                  <a:pt x="57909" y="510853"/>
                  <a:pt x="0" y="359491"/>
                </a:cubicBezTo>
                <a:lnTo>
                  <a:pt x="0" y="359491"/>
                </a:lnTo>
                <a:lnTo>
                  <a:pt x="0" y="359498"/>
                </a:lnTo>
                <a:close/>
              </a:path>
            </a:pathLst>
          </a:custGeom>
          <a:solidFill>
            <a:srgbClr val="84286A"/>
          </a:solidFill>
          <a:ln w="38100">
            <a:solidFill>
              <a:srgbClr val="608892"/>
            </a:solidFill>
            <a:prstDash val="sysDash"/>
            <a:extLst>
              <a:ext uri="{C807C97D-BFC1-408E-A445-0C87EB9F89A2}">
                <ask:lineSketchStyleProps xmlns:ask="http://schemas.microsoft.com/office/drawing/2018/sketchyshapes" sd="2019342543">
                  <a:prstGeom prst="wedgeRoundRectCallout">
                    <a:avLst>
                      <a:gd name="adj1" fmla="val -58578"/>
                      <a:gd name="adj2" fmla="val -65680"/>
                      <a:gd name="adj3" fmla="val 16667"/>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B7D57FD-7294-DC9B-4482-26639E17E5BD}"/>
              </a:ext>
            </a:extLst>
          </p:cNvPr>
          <p:cNvSpPr txBox="1"/>
          <p:nvPr/>
        </p:nvSpPr>
        <p:spPr>
          <a:xfrm>
            <a:off x="345440" y="1600775"/>
            <a:ext cx="3088640" cy="2154436"/>
          </a:xfrm>
          <a:prstGeom prst="rect">
            <a:avLst/>
          </a:prstGeom>
          <a:noFill/>
        </p:spPr>
        <p:txBody>
          <a:bodyPr wrap="square" rtlCol="0">
            <a:spAutoFit/>
          </a:bodyPr>
          <a:lstStyle/>
          <a:p>
            <a:pPr marL="0" indent="0">
              <a:spcBef>
                <a:spcPts val="2500"/>
              </a:spcBef>
              <a:buFont typeface="Arial" panose="020B0604020202020204" pitchFamily="34" charset="0"/>
              <a:buNone/>
            </a:pPr>
            <a:r>
              <a:rPr lang="en-GB" b="1">
                <a:solidFill>
                  <a:schemeClr val="bg1"/>
                </a:solidFill>
                <a:latin typeface="Arial" panose="020B0604020202020204" pitchFamily="34" charset="0"/>
                <a:cs typeface="Arial" panose="020B0604020202020204" pitchFamily="34" charset="0"/>
              </a:rPr>
              <a:t>Empowerment through Knowledge</a:t>
            </a:r>
          </a:p>
          <a:p>
            <a:pPr marL="0" lvl="1" indent="0">
              <a:buFont typeface="Arial" panose="020B0604020202020204" pitchFamily="34" charset="0"/>
              <a:buNone/>
            </a:pPr>
            <a:r>
              <a:rPr lang="en-GB" sz="1600">
                <a:solidFill>
                  <a:schemeClr val="bg1"/>
                </a:solidFill>
                <a:latin typeface="Arial" panose="020B0604020202020204" pitchFamily="34" charset="0"/>
                <a:cs typeface="Arial" panose="020B0604020202020204" pitchFamily="34" charset="0"/>
              </a:rPr>
              <a:t>Understanding health rights helps children advocate for themselves, building confidence and resilience in healthcare settings</a:t>
            </a:r>
            <a:r>
              <a:rPr lang="en-GB" sz="1600">
                <a:solidFill>
                  <a:schemeClr val="bg1"/>
                </a:solidFill>
              </a:rPr>
              <a:t>.</a:t>
            </a:r>
          </a:p>
          <a:p>
            <a:endParaRPr lang="en-GB"/>
          </a:p>
        </p:txBody>
      </p:sp>
      <p:sp>
        <p:nvSpPr>
          <p:cNvPr id="9" name="Speech Bubble: Oval 8">
            <a:extLst>
              <a:ext uri="{FF2B5EF4-FFF2-40B4-BE49-F238E27FC236}">
                <a16:creationId xmlns:a16="http://schemas.microsoft.com/office/drawing/2014/main" id="{3B580FF2-C51A-BDB4-0D8D-011654A14F75}"/>
              </a:ext>
            </a:extLst>
          </p:cNvPr>
          <p:cNvSpPr/>
          <p:nvPr/>
        </p:nvSpPr>
        <p:spPr>
          <a:xfrm>
            <a:off x="7579360" y="1097280"/>
            <a:ext cx="4490720" cy="1818640"/>
          </a:xfrm>
          <a:custGeom>
            <a:avLst/>
            <a:gdLst>
              <a:gd name="csX0" fmla="*/ 4620098 w 4490720"/>
              <a:gd name="csY0" fmla="*/ -1166767 h 1818640"/>
              <a:gd name="csX1" fmla="*/ 4288108 w 4490720"/>
              <a:gd name="csY1" fmla="*/ -747188 h 1818640"/>
              <a:gd name="csX2" fmla="*/ 3966713 w 4490720"/>
              <a:gd name="csY2" fmla="*/ -340999 h 1818640"/>
              <a:gd name="csX3" fmla="*/ 3560554 w 4490720"/>
              <a:gd name="csY3" fmla="*/ 172316 h 1818640"/>
              <a:gd name="csX4" fmla="*/ 2892349 w 4490720"/>
              <a:gd name="csY4" fmla="*/ 1780073 h 1818640"/>
              <a:gd name="csX5" fmla="*/ 1375997 w 4490720"/>
              <a:gd name="csY5" fmla="*/ 1747716 h 1818640"/>
              <a:gd name="csX6" fmla="*/ 1232141 w 4490720"/>
              <a:gd name="csY6" fmla="*/ 97845 h 1818640"/>
              <a:gd name="csX7" fmla="*/ 2783053 w 4490720"/>
              <a:gd name="csY7" fmla="*/ 26458 h 1818640"/>
              <a:gd name="csX8" fmla="*/ 3205573 w 4490720"/>
              <a:gd name="csY8" fmla="*/ -247984 h 1818640"/>
              <a:gd name="csX9" fmla="*/ 3664835 w 4490720"/>
              <a:gd name="csY9" fmla="*/ -546290 h 1818640"/>
              <a:gd name="csX10" fmla="*/ 4160837 w 4490720"/>
              <a:gd name="csY10" fmla="*/ -868461 h 1818640"/>
              <a:gd name="csX11" fmla="*/ 4620098 w 4490720"/>
              <a:gd name="csY11" fmla="*/ -1166767 h 18186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4490720" h="1818640" fill="none" extrusionOk="0">
                <a:moveTo>
                  <a:pt x="4620098" y="-1166767"/>
                </a:moveTo>
                <a:cubicBezTo>
                  <a:pt x="4506365" y="-1024700"/>
                  <a:pt x="4426191" y="-938239"/>
                  <a:pt x="4288108" y="-747188"/>
                </a:cubicBezTo>
                <a:cubicBezTo>
                  <a:pt x="4150025" y="-556137"/>
                  <a:pt x="4122766" y="-513334"/>
                  <a:pt x="3966713" y="-340999"/>
                </a:cubicBezTo>
                <a:cubicBezTo>
                  <a:pt x="3810660" y="-168664"/>
                  <a:pt x="3676245" y="68215"/>
                  <a:pt x="3560554" y="172316"/>
                </a:cubicBezTo>
                <a:cubicBezTo>
                  <a:pt x="5008310" y="561606"/>
                  <a:pt x="4469227" y="1526144"/>
                  <a:pt x="2892349" y="1780073"/>
                </a:cubicBezTo>
                <a:cubicBezTo>
                  <a:pt x="2387257" y="1864965"/>
                  <a:pt x="1792312" y="1845413"/>
                  <a:pt x="1375997" y="1747716"/>
                </a:cubicBezTo>
                <a:cubicBezTo>
                  <a:pt x="-231734" y="1455112"/>
                  <a:pt x="-320880" y="254024"/>
                  <a:pt x="1232141" y="97845"/>
                </a:cubicBezTo>
                <a:cubicBezTo>
                  <a:pt x="1717981" y="-47695"/>
                  <a:pt x="2161660" y="-40718"/>
                  <a:pt x="2783053" y="26458"/>
                </a:cubicBezTo>
                <a:cubicBezTo>
                  <a:pt x="2984269" y="-104618"/>
                  <a:pt x="3088145" y="-148848"/>
                  <a:pt x="3205573" y="-247984"/>
                </a:cubicBezTo>
                <a:cubicBezTo>
                  <a:pt x="3323001" y="-347120"/>
                  <a:pt x="3495658" y="-427012"/>
                  <a:pt x="3664835" y="-546290"/>
                </a:cubicBezTo>
                <a:cubicBezTo>
                  <a:pt x="3834012" y="-665569"/>
                  <a:pt x="3986804" y="-763040"/>
                  <a:pt x="4160837" y="-868461"/>
                </a:cubicBezTo>
                <a:cubicBezTo>
                  <a:pt x="4334870" y="-973882"/>
                  <a:pt x="4465012" y="-1061506"/>
                  <a:pt x="4620098" y="-1166767"/>
                </a:cubicBezTo>
                <a:close/>
              </a:path>
              <a:path w="4490720" h="1818640" stroke="0" extrusionOk="0">
                <a:moveTo>
                  <a:pt x="4620098" y="-1166767"/>
                </a:moveTo>
                <a:cubicBezTo>
                  <a:pt x="4547631" y="-1043927"/>
                  <a:pt x="4390375" y="-887087"/>
                  <a:pt x="4298703" y="-760578"/>
                </a:cubicBezTo>
                <a:cubicBezTo>
                  <a:pt x="4207031" y="-634070"/>
                  <a:pt x="3998802" y="-412318"/>
                  <a:pt x="3934926" y="-300827"/>
                </a:cubicBezTo>
                <a:cubicBezTo>
                  <a:pt x="3871050" y="-189336"/>
                  <a:pt x="3669586" y="-13557"/>
                  <a:pt x="3560554" y="172316"/>
                </a:cubicBezTo>
                <a:cubicBezTo>
                  <a:pt x="4968833" y="696059"/>
                  <a:pt x="4816168" y="1723924"/>
                  <a:pt x="2892349" y="1780073"/>
                </a:cubicBezTo>
                <a:cubicBezTo>
                  <a:pt x="2379453" y="1778810"/>
                  <a:pt x="1882829" y="1823734"/>
                  <a:pt x="1375997" y="1747716"/>
                </a:cubicBezTo>
                <a:cubicBezTo>
                  <a:pt x="-513936" y="1479519"/>
                  <a:pt x="-589099" y="523750"/>
                  <a:pt x="1232141" y="97845"/>
                </a:cubicBezTo>
                <a:cubicBezTo>
                  <a:pt x="1719915" y="118843"/>
                  <a:pt x="2214060" y="91418"/>
                  <a:pt x="2783053" y="26458"/>
                </a:cubicBezTo>
                <a:cubicBezTo>
                  <a:pt x="2950313" y="-86070"/>
                  <a:pt x="3054770" y="-149276"/>
                  <a:pt x="3242314" y="-271848"/>
                </a:cubicBezTo>
                <a:cubicBezTo>
                  <a:pt x="3429858" y="-394420"/>
                  <a:pt x="3538198" y="-449943"/>
                  <a:pt x="3646464" y="-534358"/>
                </a:cubicBezTo>
                <a:cubicBezTo>
                  <a:pt x="3754730" y="-618773"/>
                  <a:pt x="3955542" y="-766297"/>
                  <a:pt x="4087355" y="-820732"/>
                </a:cubicBezTo>
                <a:cubicBezTo>
                  <a:pt x="4219168" y="-875167"/>
                  <a:pt x="4380234" y="-1012291"/>
                  <a:pt x="4620098" y="-1166767"/>
                </a:cubicBezTo>
                <a:close/>
              </a:path>
            </a:pathLst>
          </a:custGeom>
          <a:solidFill>
            <a:srgbClr val="608892"/>
          </a:solidFill>
          <a:ln w="38100">
            <a:solidFill>
              <a:srgbClr val="84286A"/>
            </a:solidFill>
            <a:prstDash val="sysDash"/>
            <a:extLst>
              <a:ext uri="{C807C97D-BFC1-408E-A445-0C87EB9F89A2}">
                <ask:lineSketchStyleProps xmlns:ask="http://schemas.microsoft.com/office/drawing/2018/sketchyshapes" sd="560338337">
                  <a:prstGeom prst="wedgeEllipseCallout">
                    <a:avLst>
                      <a:gd name="adj1" fmla="val 52881"/>
                      <a:gd name="adj2" fmla="val -11415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Bef>
                <a:spcPts val="2500"/>
              </a:spcBef>
              <a:buFont typeface="Arial" panose="020B0604020202020204" pitchFamily="34" charset="0"/>
              <a:buNone/>
            </a:pPr>
            <a:endParaRPr lang="en-GB" b="1"/>
          </a:p>
          <a:p>
            <a:pPr algn="ctr"/>
            <a:endParaRPr lang="en-GB"/>
          </a:p>
        </p:txBody>
      </p:sp>
      <p:sp>
        <p:nvSpPr>
          <p:cNvPr id="10" name="TextBox 9">
            <a:extLst>
              <a:ext uri="{FF2B5EF4-FFF2-40B4-BE49-F238E27FC236}">
                <a16:creationId xmlns:a16="http://schemas.microsoft.com/office/drawing/2014/main" id="{BC86FCE2-8F27-D6B5-E3A1-BF9E4F90BC70}"/>
              </a:ext>
            </a:extLst>
          </p:cNvPr>
          <p:cNvSpPr txBox="1"/>
          <p:nvPr/>
        </p:nvSpPr>
        <p:spPr>
          <a:xfrm>
            <a:off x="8046720" y="1442720"/>
            <a:ext cx="3921760" cy="1384995"/>
          </a:xfrm>
          <a:prstGeom prst="rect">
            <a:avLst/>
          </a:prstGeom>
          <a:noFill/>
        </p:spPr>
        <p:txBody>
          <a:bodyPr wrap="square" rtlCol="0">
            <a:spAutoFit/>
          </a:bodyPr>
          <a:lstStyle/>
          <a:p>
            <a:pPr marL="0" indent="0">
              <a:spcBef>
                <a:spcPts val="2500"/>
              </a:spcBef>
              <a:buFont typeface="Arial" panose="020B0604020202020204" pitchFamily="34" charset="0"/>
              <a:buNone/>
            </a:pPr>
            <a:r>
              <a:rPr lang="en-GB" b="1">
                <a:solidFill>
                  <a:schemeClr val="bg1"/>
                </a:solidFill>
                <a:latin typeface="Arial" panose="020B0604020202020204" pitchFamily="34" charset="0"/>
                <a:cs typeface="Arial" panose="020B0604020202020204" pitchFamily="34" charset="0"/>
              </a:rPr>
              <a:t>Educational Approach</a:t>
            </a:r>
          </a:p>
          <a:p>
            <a:pPr marL="0" lvl="1" indent="0">
              <a:buFont typeface="Arial" panose="020B0604020202020204" pitchFamily="34" charset="0"/>
              <a:buNone/>
            </a:pPr>
            <a:r>
              <a:rPr lang="en-GB" sz="1600">
                <a:solidFill>
                  <a:schemeClr val="bg1"/>
                </a:solidFill>
                <a:latin typeface="Arial" panose="020B0604020202020204" pitchFamily="34" charset="0"/>
                <a:cs typeface="Arial" panose="020B0604020202020204" pitchFamily="34" charset="0"/>
              </a:rPr>
              <a:t>Teaching health rights in child-friendly ways enables pupils to recognize when rights are upheld or compromised.</a:t>
            </a:r>
          </a:p>
          <a:p>
            <a:endParaRPr lang="en-GB"/>
          </a:p>
        </p:txBody>
      </p:sp>
      <p:sp>
        <p:nvSpPr>
          <p:cNvPr id="11" name="Speech Bubble: Rectangle with Corners Rounded 10">
            <a:extLst>
              <a:ext uri="{FF2B5EF4-FFF2-40B4-BE49-F238E27FC236}">
                <a16:creationId xmlns:a16="http://schemas.microsoft.com/office/drawing/2014/main" id="{37B6014F-93B9-A0C2-092B-B872C25EA132}"/>
              </a:ext>
            </a:extLst>
          </p:cNvPr>
          <p:cNvSpPr/>
          <p:nvPr/>
        </p:nvSpPr>
        <p:spPr>
          <a:xfrm>
            <a:off x="8432801" y="4336806"/>
            <a:ext cx="3200400" cy="2156947"/>
          </a:xfrm>
          <a:custGeom>
            <a:avLst/>
            <a:gdLst>
              <a:gd name="csX0" fmla="*/ 0 w 3200400"/>
              <a:gd name="csY0" fmla="*/ 359498 h 2156947"/>
              <a:gd name="csX1" fmla="*/ 359498 w 3200400"/>
              <a:gd name="csY1" fmla="*/ 0 h 2156947"/>
              <a:gd name="csX2" fmla="*/ 877039 w 3200400"/>
              <a:gd name="csY2" fmla="*/ 0 h 2156947"/>
              <a:gd name="csX3" fmla="*/ 1409655 w 3200400"/>
              <a:gd name="csY3" fmla="*/ 0 h 2156947"/>
              <a:gd name="csX4" fmla="*/ 1866900 w 3200400"/>
              <a:gd name="csY4" fmla="*/ 0 h 2156947"/>
              <a:gd name="csX5" fmla="*/ 1866900 w 3200400"/>
              <a:gd name="csY5" fmla="*/ 0 h 2156947"/>
              <a:gd name="csX6" fmla="*/ 2282952 w 3200400"/>
              <a:gd name="csY6" fmla="*/ 0 h 2156947"/>
              <a:gd name="csX7" fmla="*/ 2667000 w 3200400"/>
              <a:gd name="csY7" fmla="*/ 0 h 2156947"/>
              <a:gd name="csX8" fmla="*/ 2840902 w 3200400"/>
              <a:gd name="csY8" fmla="*/ 0 h 2156947"/>
              <a:gd name="csX9" fmla="*/ 3200400 w 3200400"/>
              <a:gd name="csY9" fmla="*/ 359498 h 2156947"/>
              <a:gd name="csX10" fmla="*/ 3200400 w 3200400"/>
              <a:gd name="csY10" fmla="*/ 781897 h 2156947"/>
              <a:gd name="csX11" fmla="*/ 3200400 w 3200400"/>
              <a:gd name="csY11" fmla="*/ 1258219 h 2156947"/>
              <a:gd name="csX12" fmla="*/ 3390865 w 3200400"/>
              <a:gd name="csY12" fmla="*/ 1665143 h 2156947"/>
              <a:gd name="csX13" fmla="*/ 3569548 w 3200400"/>
              <a:gd name="csY13" fmla="*/ 2046897 h 2156947"/>
              <a:gd name="csX14" fmla="*/ 3789466 w 3200400"/>
              <a:gd name="csY14" fmla="*/ 2516747 h 2156947"/>
              <a:gd name="csX15" fmla="*/ 3506714 w 3200400"/>
              <a:gd name="csY15" fmla="*/ 2171487 h 2156947"/>
              <a:gd name="csX16" fmla="*/ 3200400 w 3200400"/>
              <a:gd name="csY16" fmla="*/ 1797456 h 2156947"/>
              <a:gd name="csX17" fmla="*/ 3200400 w 3200400"/>
              <a:gd name="csY17" fmla="*/ 1797449 h 2156947"/>
              <a:gd name="csX18" fmla="*/ 2840902 w 3200400"/>
              <a:gd name="csY18" fmla="*/ 2156947 h 2156947"/>
              <a:gd name="csX19" fmla="*/ 2667000 w 3200400"/>
              <a:gd name="csY19" fmla="*/ 2156947 h 2156947"/>
              <a:gd name="csX20" fmla="*/ 2266950 w 3200400"/>
              <a:gd name="csY20" fmla="*/ 2156947 h 2156947"/>
              <a:gd name="csX21" fmla="*/ 1866900 w 3200400"/>
              <a:gd name="csY21" fmla="*/ 2156947 h 2156947"/>
              <a:gd name="csX22" fmla="*/ 1866900 w 3200400"/>
              <a:gd name="csY22" fmla="*/ 2156947 h 2156947"/>
              <a:gd name="csX23" fmla="*/ 1364433 w 3200400"/>
              <a:gd name="csY23" fmla="*/ 2156947 h 2156947"/>
              <a:gd name="csX24" fmla="*/ 907187 w 3200400"/>
              <a:gd name="csY24" fmla="*/ 2156947 h 2156947"/>
              <a:gd name="csX25" fmla="*/ 359498 w 3200400"/>
              <a:gd name="csY25" fmla="*/ 2156947 h 2156947"/>
              <a:gd name="csX26" fmla="*/ 0 w 3200400"/>
              <a:gd name="csY26" fmla="*/ 1797449 h 2156947"/>
              <a:gd name="csX27" fmla="*/ 0 w 3200400"/>
              <a:gd name="csY27" fmla="*/ 1797456 h 2156947"/>
              <a:gd name="csX28" fmla="*/ 0 w 3200400"/>
              <a:gd name="csY28" fmla="*/ 1258219 h 2156947"/>
              <a:gd name="csX29" fmla="*/ 0 w 3200400"/>
              <a:gd name="csY29" fmla="*/ 1258219 h 2156947"/>
              <a:gd name="csX30" fmla="*/ 0 w 3200400"/>
              <a:gd name="csY30" fmla="*/ 817846 h 2156947"/>
              <a:gd name="csX31" fmla="*/ 0 w 3200400"/>
              <a:gd name="csY31" fmla="*/ 359498 h 21569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3200400" h="2156947" fill="none" extrusionOk="0">
                <a:moveTo>
                  <a:pt x="0" y="359498"/>
                </a:moveTo>
                <a:cubicBezTo>
                  <a:pt x="3368" y="103772"/>
                  <a:pt x="129823" y="19540"/>
                  <a:pt x="359498" y="0"/>
                </a:cubicBezTo>
                <a:cubicBezTo>
                  <a:pt x="492801" y="-10087"/>
                  <a:pt x="693321" y="22243"/>
                  <a:pt x="877039" y="0"/>
                </a:cubicBezTo>
                <a:cubicBezTo>
                  <a:pt x="1060757" y="-22243"/>
                  <a:pt x="1242873" y="47028"/>
                  <a:pt x="1409655" y="0"/>
                </a:cubicBezTo>
                <a:cubicBezTo>
                  <a:pt x="1576437" y="-47028"/>
                  <a:pt x="1671397" y="21442"/>
                  <a:pt x="1866900" y="0"/>
                </a:cubicBezTo>
                <a:lnTo>
                  <a:pt x="1866900" y="0"/>
                </a:lnTo>
                <a:cubicBezTo>
                  <a:pt x="2014517" y="-10071"/>
                  <a:pt x="2187321" y="48510"/>
                  <a:pt x="2282952" y="0"/>
                </a:cubicBezTo>
                <a:cubicBezTo>
                  <a:pt x="2378583" y="-48510"/>
                  <a:pt x="2527019" y="9212"/>
                  <a:pt x="2667000" y="0"/>
                </a:cubicBezTo>
                <a:cubicBezTo>
                  <a:pt x="2702286" y="-15830"/>
                  <a:pt x="2795498" y="15940"/>
                  <a:pt x="2840902" y="0"/>
                </a:cubicBezTo>
                <a:cubicBezTo>
                  <a:pt x="3031375" y="4954"/>
                  <a:pt x="3224923" y="156289"/>
                  <a:pt x="3200400" y="359498"/>
                </a:cubicBezTo>
                <a:cubicBezTo>
                  <a:pt x="3238774" y="457553"/>
                  <a:pt x="3177658" y="676651"/>
                  <a:pt x="3200400" y="781897"/>
                </a:cubicBezTo>
                <a:cubicBezTo>
                  <a:pt x="3223142" y="887143"/>
                  <a:pt x="3164012" y="1040269"/>
                  <a:pt x="3200400" y="1258219"/>
                </a:cubicBezTo>
                <a:cubicBezTo>
                  <a:pt x="3291503" y="1416996"/>
                  <a:pt x="3285648" y="1506742"/>
                  <a:pt x="3390865" y="1665143"/>
                </a:cubicBezTo>
                <a:cubicBezTo>
                  <a:pt x="3496082" y="1823545"/>
                  <a:pt x="3458271" y="1904748"/>
                  <a:pt x="3569548" y="2046897"/>
                </a:cubicBezTo>
                <a:cubicBezTo>
                  <a:pt x="3680825" y="2189046"/>
                  <a:pt x="3679986" y="2382100"/>
                  <a:pt x="3789466" y="2516747"/>
                </a:cubicBezTo>
                <a:cubicBezTo>
                  <a:pt x="3697677" y="2460810"/>
                  <a:pt x="3643372" y="2267335"/>
                  <a:pt x="3506714" y="2171487"/>
                </a:cubicBezTo>
                <a:cubicBezTo>
                  <a:pt x="3370056" y="2075639"/>
                  <a:pt x="3312323" y="1922010"/>
                  <a:pt x="3200400" y="1797456"/>
                </a:cubicBezTo>
                <a:lnTo>
                  <a:pt x="3200400" y="1797449"/>
                </a:lnTo>
                <a:cubicBezTo>
                  <a:pt x="3236784" y="1970356"/>
                  <a:pt x="3016722" y="2185004"/>
                  <a:pt x="2840902" y="2156947"/>
                </a:cubicBezTo>
                <a:cubicBezTo>
                  <a:pt x="2773547" y="2174114"/>
                  <a:pt x="2729011" y="2137610"/>
                  <a:pt x="2667000" y="2156947"/>
                </a:cubicBezTo>
                <a:cubicBezTo>
                  <a:pt x="2476258" y="2164155"/>
                  <a:pt x="2360924" y="2123842"/>
                  <a:pt x="2266950" y="2156947"/>
                </a:cubicBezTo>
                <a:cubicBezTo>
                  <a:pt x="2172976" y="2190052"/>
                  <a:pt x="2015245" y="2112159"/>
                  <a:pt x="1866900" y="2156947"/>
                </a:cubicBezTo>
                <a:lnTo>
                  <a:pt x="1866900" y="2156947"/>
                </a:lnTo>
                <a:cubicBezTo>
                  <a:pt x="1712717" y="2196644"/>
                  <a:pt x="1481696" y="2123231"/>
                  <a:pt x="1364433" y="2156947"/>
                </a:cubicBezTo>
                <a:cubicBezTo>
                  <a:pt x="1247170" y="2190663"/>
                  <a:pt x="1050142" y="2103771"/>
                  <a:pt x="907187" y="2156947"/>
                </a:cubicBezTo>
                <a:cubicBezTo>
                  <a:pt x="764232" y="2210123"/>
                  <a:pt x="525842" y="2138297"/>
                  <a:pt x="359498" y="2156947"/>
                </a:cubicBezTo>
                <a:cubicBezTo>
                  <a:pt x="149836" y="2152454"/>
                  <a:pt x="49128" y="2008194"/>
                  <a:pt x="0" y="1797449"/>
                </a:cubicBezTo>
                <a:lnTo>
                  <a:pt x="0" y="1797456"/>
                </a:lnTo>
                <a:cubicBezTo>
                  <a:pt x="-28708" y="1530273"/>
                  <a:pt x="38030" y="1394683"/>
                  <a:pt x="0" y="1258219"/>
                </a:cubicBezTo>
                <a:lnTo>
                  <a:pt x="0" y="1258219"/>
                </a:lnTo>
                <a:cubicBezTo>
                  <a:pt x="-282" y="1102764"/>
                  <a:pt x="5893" y="934723"/>
                  <a:pt x="0" y="817846"/>
                </a:cubicBezTo>
                <a:cubicBezTo>
                  <a:pt x="-5893" y="700969"/>
                  <a:pt x="20658" y="481837"/>
                  <a:pt x="0" y="359498"/>
                </a:cubicBezTo>
                <a:close/>
              </a:path>
              <a:path w="3200400" h="2156947" stroke="0" extrusionOk="0">
                <a:moveTo>
                  <a:pt x="0" y="359498"/>
                </a:moveTo>
                <a:cubicBezTo>
                  <a:pt x="9282" y="162614"/>
                  <a:pt x="152996" y="-14652"/>
                  <a:pt x="359498" y="0"/>
                </a:cubicBezTo>
                <a:cubicBezTo>
                  <a:pt x="513415" y="-270"/>
                  <a:pt x="702060" y="58068"/>
                  <a:pt x="861965" y="0"/>
                </a:cubicBezTo>
                <a:cubicBezTo>
                  <a:pt x="1021870" y="-58068"/>
                  <a:pt x="1197048" y="35346"/>
                  <a:pt x="1334285" y="0"/>
                </a:cubicBezTo>
                <a:cubicBezTo>
                  <a:pt x="1471522" y="-35346"/>
                  <a:pt x="1708152" y="6791"/>
                  <a:pt x="1866900" y="0"/>
                </a:cubicBezTo>
                <a:lnTo>
                  <a:pt x="1866900" y="0"/>
                </a:lnTo>
                <a:cubicBezTo>
                  <a:pt x="2018678" y="-21277"/>
                  <a:pt x="2156202" y="24603"/>
                  <a:pt x="2242947" y="0"/>
                </a:cubicBezTo>
                <a:cubicBezTo>
                  <a:pt x="2329692" y="-24603"/>
                  <a:pt x="2554645" y="14583"/>
                  <a:pt x="2667000" y="0"/>
                </a:cubicBezTo>
                <a:cubicBezTo>
                  <a:pt x="2709730" y="-15234"/>
                  <a:pt x="2785611" y="18087"/>
                  <a:pt x="2840902" y="0"/>
                </a:cubicBezTo>
                <a:cubicBezTo>
                  <a:pt x="3040375" y="-18006"/>
                  <a:pt x="3184874" y="147598"/>
                  <a:pt x="3200400" y="359498"/>
                </a:cubicBezTo>
                <a:cubicBezTo>
                  <a:pt x="3214163" y="511457"/>
                  <a:pt x="3177421" y="682115"/>
                  <a:pt x="3200400" y="808859"/>
                </a:cubicBezTo>
                <a:cubicBezTo>
                  <a:pt x="3223379" y="935603"/>
                  <a:pt x="3192087" y="1111610"/>
                  <a:pt x="3200400" y="1258219"/>
                </a:cubicBezTo>
                <a:cubicBezTo>
                  <a:pt x="3269266" y="1395683"/>
                  <a:pt x="3288217" y="1556016"/>
                  <a:pt x="3390865" y="1665143"/>
                </a:cubicBezTo>
                <a:cubicBezTo>
                  <a:pt x="3493513" y="1774270"/>
                  <a:pt x="3481739" y="1945343"/>
                  <a:pt x="3587220" y="2084652"/>
                </a:cubicBezTo>
                <a:cubicBezTo>
                  <a:pt x="3692701" y="2223961"/>
                  <a:pt x="3731556" y="2430608"/>
                  <a:pt x="3789466" y="2516747"/>
                </a:cubicBezTo>
                <a:cubicBezTo>
                  <a:pt x="3656806" y="2417487"/>
                  <a:pt x="3631099" y="2278819"/>
                  <a:pt x="3489042" y="2149909"/>
                </a:cubicBezTo>
                <a:cubicBezTo>
                  <a:pt x="3346985" y="2020999"/>
                  <a:pt x="3293255" y="1851328"/>
                  <a:pt x="3200400" y="1797456"/>
                </a:cubicBezTo>
                <a:lnTo>
                  <a:pt x="3200400" y="1797449"/>
                </a:lnTo>
                <a:cubicBezTo>
                  <a:pt x="3191663" y="2014272"/>
                  <a:pt x="2993239" y="2177536"/>
                  <a:pt x="2840902" y="2156947"/>
                </a:cubicBezTo>
                <a:cubicBezTo>
                  <a:pt x="2760359" y="2165818"/>
                  <a:pt x="2737105" y="2155293"/>
                  <a:pt x="2667000" y="2156947"/>
                </a:cubicBezTo>
                <a:cubicBezTo>
                  <a:pt x="2539402" y="2172230"/>
                  <a:pt x="2440986" y="2112702"/>
                  <a:pt x="2290953" y="2156947"/>
                </a:cubicBezTo>
                <a:cubicBezTo>
                  <a:pt x="2140920" y="2201192"/>
                  <a:pt x="2038460" y="2156568"/>
                  <a:pt x="1866900" y="2156947"/>
                </a:cubicBezTo>
                <a:lnTo>
                  <a:pt x="1866900" y="2156947"/>
                </a:lnTo>
                <a:cubicBezTo>
                  <a:pt x="1722186" y="2211772"/>
                  <a:pt x="1567972" y="2112989"/>
                  <a:pt x="1394581" y="2156947"/>
                </a:cubicBezTo>
                <a:cubicBezTo>
                  <a:pt x="1221190" y="2200905"/>
                  <a:pt x="1060996" y="2143609"/>
                  <a:pt x="922261" y="2156947"/>
                </a:cubicBezTo>
                <a:cubicBezTo>
                  <a:pt x="783526" y="2170285"/>
                  <a:pt x="637325" y="2141450"/>
                  <a:pt x="359498" y="2156947"/>
                </a:cubicBezTo>
                <a:cubicBezTo>
                  <a:pt x="158249" y="2151112"/>
                  <a:pt x="7357" y="1943078"/>
                  <a:pt x="0" y="1797449"/>
                </a:cubicBezTo>
                <a:lnTo>
                  <a:pt x="0" y="1797456"/>
                </a:lnTo>
                <a:cubicBezTo>
                  <a:pt x="-37716" y="1573876"/>
                  <a:pt x="49493" y="1419936"/>
                  <a:pt x="0" y="1258219"/>
                </a:cubicBezTo>
                <a:lnTo>
                  <a:pt x="0" y="1258219"/>
                </a:lnTo>
                <a:cubicBezTo>
                  <a:pt x="-25212" y="1043206"/>
                  <a:pt x="5996" y="955990"/>
                  <a:pt x="0" y="817846"/>
                </a:cubicBezTo>
                <a:cubicBezTo>
                  <a:pt x="-5996" y="679702"/>
                  <a:pt x="19974" y="469063"/>
                  <a:pt x="0" y="359498"/>
                </a:cubicBezTo>
                <a:close/>
              </a:path>
            </a:pathLst>
          </a:custGeom>
          <a:solidFill>
            <a:srgbClr val="84286A"/>
          </a:solidFill>
          <a:ln w="76200">
            <a:solidFill>
              <a:srgbClr val="608892"/>
            </a:solidFill>
            <a:prstDash val="sysDash"/>
            <a:extLst>
              <a:ext uri="{C807C97D-BFC1-408E-A445-0C87EB9F89A2}">
                <ask:lineSketchStyleProps xmlns:ask="http://schemas.microsoft.com/office/drawing/2018/sketchyshapes" sd="2154253824">
                  <a:prstGeom prst="wedgeRoundRectCallout">
                    <a:avLst>
                      <a:gd name="adj1" fmla="val 68406"/>
                      <a:gd name="adj2" fmla="val 66681"/>
                      <a:gd name="adj3" fmla="val 16667"/>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591778E-EA3A-8A85-0994-E4D846E9CF31}"/>
              </a:ext>
            </a:extLst>
          </p:cNvPr>
          <p:cNvSpPr txBox="1"/>
          <p:nvPr/>
        </p:nvSpPr>
        <p:spPr>
          <a:xfrm>
            <a:off x="8595360" y="4577411"/>
            <a:ext cx="3088640" cy="2031325"/>
          </a:xfrm>
          <a:prstGeom prst="rect">
            <a:avLst/>
          </a:prstGeom>
          <a:noFill/>
        </p:spPr>
        <p:txBody>
          <a:bodyPr wrap="square" rtlCol="0">
            <a:spAutoFit/>
          </a:bodyPr>
          <a:lstStyle/>
          <a:p>
            <a:pPr marL="0" indent="0">
              <a:spcBef>
                <a:spcPts val="2500"/>
              </a:spcBef>
              <a:buFont typeface="Arial" panose="020B0604020202020204" pitchFamily="34" charset="0"/>
              <a:buNone/>
            </a:pPr>
            <a:r>
              <a:rPr lang="en-GB" b="1">
                <a:solidFill>
                  <a:schemeClr val="bg1"/>
                </a:solidFill>
                <a:latin typeface="Arial" panose="020B0604020202020204" pitchFamily="34" charset="0"/>
                <a:cs typeface="Arial" panose="020B0604020202020204" pitchFamily="34" charset="0"/>
              </a:rPr>
              <a:t>Real-life Application</a:t>
            </a:r>
          </a:p>
          <a:p>
            <a:pPr marL="0" lvl="1" indent="0">
              <a:buFont typeface="Arial" panose="020B0604020202020204" pitchFamily="34" charset="0"/>
              <a:buNone/>
            </a:pPr>
            <a:r>
              <a:rPr lang="en-GB">
                <a:solidFill>
                  <a:schemeClr val="bg1"/>
                </a:solidFill>
                <a:latin typeface="Arial" panose="020B0604020202020204" pitchFamily="34" charset="0"/>
                <a:cs typeface="Arial" panose="020B0604020202020204" pitchFamily="34" charset="0"/>
              </a:rPr>
              <a:t>Children learn to apply their rights by asking for clear information, playtime, and quiet spaces to reduce anxiety.</a:t>
            </a:r>
          </a:p>
          <a:p>
            <a:endParaRPr lang="en-GB"/>
          </a:p>
        </p:txBody>
      </p:sp>
      <p:pic>
        <p:nvPicPr>
          <p:cNvPr id="13" name="Picture 12">
            <a:extLst>
              <a:ext uri="{FF2B5EF4-FFF2-40B4-BE49-F238E27FC236}">
                <a16:creationId xmlns:a16="http://schemas.microsoft.com/office/drawing/2014/main" id="{135BCBC3-895E-D27E-7D57-E462CD1D0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227" y="3053599"/>
            <a:ext cx="1761705" cy="20941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artoon of a bear wearing a mask and boots&#10;&#10;Description automatically generated">
            <a:extLst>
              <a:ext uri="{FF2B5EF4-FFF2-40B4-BE49-F238E27FC236}">
                <a16:creationId xmlns:a16="http://schemas.microsoft.com/office/drawing/2014/main" id="{E8CCA560-18F2-6A3A-8B04-349A93687F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0639" y="0"/>
            <a:ext cx="1605281" cy="1674645"/>
          </a:xfrm>
          <a:prstGeom prst="rect">
            <a:avLst/>
          </a:prstGeom>
        </p:spPr>
      </p:pic>
    </p:spTree>
    <p:extLst>
      <p:ext uri="{BB962C8B-B14F-4D97-AF65-F5344CB8AC3E}">
        <p14:creationId xmlns:p14="http://schemas.microsoft.com/office/powerpoint/2010/main" val="2558878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CD5C2B1-2268-17C5-C28C-F62A8BC2A231}"/>
              </a:ext>
            </a:extLst>
          </p:cNvPr>
          <p:cNvPicPr>
            <a:picLocks noChangeAspect="1"/>
          </p:cNvPicPr>
          <p:nvPr/>
        </p:nvPicPr>
        <p:blipFill>
          <a:blip r:embed="rId3"/>
          <a:stretch>
            <a:fillRect/>
          </a:stretch>
        </p:blipFill>
        <p:spPr>
          <a:xfrm>
            <a:off x="1079658" y="1165426"/>
            <a:ext cx="6104149" cy="4991533"/>
          </a:xfrm>
          <a:prstGeom prst="rect">
            <a:avLst/>
          </a:prstGeom>
          <a:effectLst>
            <a:softEdge rad="635000"/>
          </a:effectLst>
        </p:spPr>
      </p:pic>
      <p:sp>
        <p:nvSpPr>
          <p:cNvPr id="3" name="Title 1">
            <a:extLst>
              <a:ext uri="{FF2B5EF4-FFF2-40B4-BE49-F238E27FC236}">
                <a16:creationId xmlns:a16="http://schemas.microsoft.com/office/drawing/2014/main" id="{229F16AD-7012-EB5C-7A2A-CF49C9701F04}"/>
              </a:ext>
            </a:extLst>
          </p:cNvPr>
          <p:cNvSpPr txBox="1">
            <a:spLocks/>
          </p:cNvSpPr>
          <p:nvPr/>
        </p:nvSpPr>
        <p:spPr>
          <a:xfrm>
            <a:off x="842274" y="550123"/>
            <a:ext cx="4411573" cy="984885"/>
          </a:xfrm>
          <a:prstGeom prst="rect">
            <a:avLst/>
          </a:prstGeom>
        </p:spPr>
        <p:txBody>
          <a:bodyPr/>
          <a:lstStyle>
            <a:lvl1pPr>
              <a:defRPr>
                <a:latin typeface="+mj-lt"/>
                <a:ea typeface="+mj-ea"/>
                <a:cs typeface="+mj-cs"/>
              </a:defRPr>
            </a:lvl1pPr>
          </a:lstStyle>
          <a:p>
            <a:pPr algn="ctr"/>
            <a:r>
              <a:rPr lang="en-GB" sz="3200" kern="0">
                <a:solidFill>
                  <a:srgbClr val="608892"/>
                </a:solidFill>
                <a:latin typeface="Arial Rounded MT Bold" panose="020F0704030504030204" pitchFamily="34" charset="0"/>
              </a:rPr>
              <a:t>Why Children’s Health Rights Matter</a:t>
            </a:r>
          </a:p>
        </p:txBody>
      </p:sp>
      <p:sp>
        <p:nvSpPr>
          <p:cNvPr id="4" name="Thought Bubble: Cloud 3">
            <a:extLst>
              <a:ext uri="{FF2B5EF4-FFF2-40B4-BE49-F238E27FC236}">
                <a16:creationId xmlns:a16="http://schemas.microsoft.com/office/drawing/2014/main" id="{74120CA1-3CDC-F21F-BFA4-9FA5B29E030F}"/>
              </a:ext>
            </a:extLst>
          </p:cNvPr>
          <p:cNvSpPr/>
          <p:nvPr/>
        </p:nvSpPr>
        <p:spPr>
          <a:xfrm>
            <a:off x="5681132" y="169334"/>
            <a:ext cx="4614335" cy="2734733"/>
          </a:xfrm>
          <a:custGeom>
            <a:avLst/>
            <a:gdLst>
              <a:gd name="csX0" fmla="*/ 416571 w 4614335"/>
              <a:gd name="csY0" fmla="*/ 909678 h 2734733"/>
              <a:gd name="csX1" fmla="*/ 600611 w 4614335"/>
              <a:gd name="csY1" fmla="*/ 437240 h 2734733"/>
              <a:gd name="csX2" fmla="*/ 1495920 w 4614335"/>
              <a:gd name="csY2" fmla="*/ 329307 h 2734733"/>
              <a:gd name="csX3" fmla="*/ 2398599 w 4614335"/>
              <a:gd name="csY3" fmla="*/ 217259 h 2734733"/>
              <a:gd name="csX4" fmla="*/ 2750335 w 4614335"/>
              <a:gd name="csY4" fmla="*/ 12660 h 2734733"/>
              <a:gd name="csX5" fmla="*/ 3186561 w 4614335"/>
              <a:gd name="csY5" fmla="*/ 157057 h 2734733"/>
              <a:gd name="csX6" fmla="*/ 3787920 w 4614335"/>
              <a:gd name="csY6" fmla="*/ 43679 h 2734733"/>
              <a:gd name="csX7" fmla="*/ 4092872 w 4614335"/>
              <a:gd name="csY7" fmla="*/ 352983 h 2734733"/>
              <a:gd name="csX8" fmla="*/ 4484236 w 4614335"/>
              <a:gd name="csY8" fmla="*/ 653170 h 2734733"/>
              <a:gd name="csX9" fmla="*/ 4466719 w 4614335"/>
              <a:gd name="csY9" fmla="*/ 978679 h 2734733"/>
              <a:gd name="csX10" fmla="*/ 4594681 w 4614335"/>
              <a:gd name="csY10" fmla="*/ 1476375 h 2734733"/>
              <a:gd name="csX11" fmla="*/ 3995245 w 4614335"/>
              <a:gd name="csY11" fmla="*/ 1912034 h 2734733"/>
              <a:gd name="csX12" fmla="*/ 3780657 w 4614335"/>
              <a:gd name="csY12" fmla="*/ 2285337 h 2734733"/>
              <a:gd name="csX13" fmla="*/ 3050054 w 4614335"/>
              <a:gd name="csY13" fmla="*/ 2330536 h 2734733"/>
              <a:gd name="csX14" fmla="*/ 2527950 w 4614335"/>
              <a:gd name="csY14" fmla="*/ 2728782 h 2734733"/>
              <a:gd name="csX15" fmla="*/ 1760283 w 4614335"/>
              <a:gd name="csY15" fmla="*/ 2485695 h 2734733"/>
              <a:gd name="csX16" fmla="*/ 619944 w 4614335"/>
              <a:gd name="csY16" fmla="*/ 2245519 h 2734733"/>
              <a:gd name="csX17" fmla="*/ 118562 w 4614335"/>
              <a:gd name="csY17" fmla="*/ 1978250 h 2734733"/>
              <a:gd name="csX18" fmla="*/ 225696 w 4614335"/>
              <a:gd name="csY18" fmla="*/ 1617480 h 2734733"/>
              <a:gd name="csX19" fmla="*/ -535 w 4614335"/>
              <a:gd name="csY19" fmla="*/ 1247342 h 2734733"/>
              <a:gd name="csX20" fmla="*/ 412619 w 4614335"/>
              <a:gd name="csY20" fmla="*/ 918351 h 2734733"/>
              <a:gd name="csX21" fmla="*/ 416571 w 4614335"/>
              <a:gd name="csY21" fmla="*/ 909678 h 2734733"/>
              <a:gd name="csX0" fmla="*/ 5505191 w 4614335"/>
              <a:gd name="csY0" fmla="*/ -159927 h 2734733"/>
              <a:gd name="csX1" fmla="*/ 5429226 w 4614335"/>
              <a:gd name="csY1" fmla="*/ -83962 h 2734733"/>
              <a:gd name="csX2" fmla="*/ 5353261 w 4614335"/>
              <a:gd name="csY2" fmla="*/ -159927 h 2734733"/>
              <a:gd name="csX3" fmla="*/ 5429226 w 4614335"/>
              <a:gd name="csY3" fmla="*/ -235892 h 2734733"/>
              <a:gd name="csX4" fmla="*/ 5505191 w 4614335"/>
              <a:gd name="csY4" fmla="*/ -159927 h 2734733"/>
              <a:gd name="csX0" fmla="*/ 5179068 w 4614335"/>
              <a:gd name="csY0" fmla="*/ 36772 h 2734733"/>
              <a:gd name="csX1" fmla="*/ 5027138 w 4614335"/>
              <a:gd name="csY1" fmla="*/ 188702 h 2734733"/>
              <a:gd name="csX2" fmla="*/ 4875208 w 4614335"/>
              <a:gd name="csY2" fmla="*/ 36772 h 2734733"/>
              <a:gd name="csX3" fmla="*/ 5027138 w 4614335"/>
              <a:gd name="csY3" fmla="*/ -115158 h 2734733"/>
              <a:gd name="csX4" fmla="*/ 5179068 w 4614335"/>
              <a:gd name="csY4" fmla="*/ 36772 h 2734733"/>
              <a:gd name="csX0" fmla="*/ 4716470 w 4614335"/>
              <a:gd name="csY0" fmla="*/ 300234 h 2734733"/>
              <a:gd name="csX1" fmla="*/ 4488576 w 4614335"/>
              <a:gd name="csY1" fmla="*/ 528128 h 2734733"/>
              <a:gd name="csX2" fmla="*/ 4260682 w 4614335"/>
              <a:gd name="csY2" fmla="*/ 300234 h 2734733"/>
              <a:gd name="csX3" fmla="*/ 4488576 w 4614335"/>
              <a:gd name="csY3" fmla="*/ 72340 h 2734733"/>
              <a:gd name="csX4" fmla="*/ 4716470 w 4614335"/>
              <a:gd name="csY4" fmla="*/ 300234 h 2734733"/>
              <a:gd name="csX0" fmla="*/ 501274 w 4614335"/>
              <a:gd name="csY0" fmla="*/ 1657108 h 2734733"/>
              <a:gd name="csX1" fmla="*/ 230716 w 4614335"/>
              <a:gd name="csY1" fmla="*/ 1606655 h 2734733"/>
              <a:gd name="csX2" fmla="*/ 740002 w 4614335"/>
              <a:gd name="csY2" fmla="*/ 2209246 h 2734733"/>
              <a:gd name="csX3" fmla="*/ 621653 w 4614335"/>
              <a:gd name="csY3" fmla="*/ 2233365 h 2734733"/>
              <a:gd name="csX4" fmla="*/ 1760069 w 4614335"/>
              <a:gd name="csY4" fmla="*/ 2474553 h 2734733"/>
              <a:gd name="csX5" fmla="*/ 1688718 w 4614335"/>
              <a:gd name="csY5" fmla="*/ 2364404 h 2734733"/>
              <a:gd name="csX6" fmla="*/ 3079107 w 4614335"/>
              <a:gd name="csY6" fmla="*/ 2199877 h 2734733"/>
              <a:gd name="csX7" fmla="*/ 3050588 w 4614335"/>
              <a:gd name="csY7" fmla="*/ 2320724 h 2734733"/>
              <a:gd name="csX8" fmla="*/ 3645431 w 4614335"/>
              <a:gd name="csY8" fmla="*/ 1453080 h 2734733"/>
              <a:gd name="csX9" fmla="*/ 3992681 w 4614335"/>
              <a:gd name="csY9" fmla="*/ 1904817 h 2734733"/>
              <a:gd name="csX10" fmla="*/ 4464582 w 4614335"/>
              <a:gd name="csY10" fmla="*/ 971969 h 2734733"/>
              <a:gd name="csX11" fmla="*/ 4309917 w 4614335"/>
              <a:gd name="csY11" fmla="*/ 1141371 h 2734733"/>
              <a:gd name="csX12" fmla="*/ 4093513 w 4614335"/>
              <a:gd name="csY12" fmla="*/ 343487 h 2734733"/>
              <a:gd name="csX13" fmla="*/ 4101631 w 4614335"/>
              <a:gd name="csY13" fmla="*/ 423503 h 2734733"/>
              <a:gd name="csX14" fmla="*/ 3105917 w 4614335"/>
              <a:gd name="csY14" fmla="*/ 250177 h 2734733"/>
              <a:gd name="csX15" fmla="*/ 3185172 w 4614335"/>
              <a:gd name="csY15" fmla="*/ 148131 h 2734733"/>
              <a:gd name="csX16" fmla="*/ 2364953 w 4614335"/>
              <a:gd name="csY16" fmla="*/ 298794 h 2734733"/>
              <a:gd name="csX17" fmla="*/ 2403299 w 4614335"/>
              <a:gd name="csY17" fmla="*/ 210802 h 2734733"/>
              <a:gd name="csX18" fmla="*/ 1495386 w 4614335"/>
              <a:gd name="csY18" fmla="*/ 328674 h 2734733"/>
              <a:gd name="csX19" fmla="*/ 1634243 w 4614335"/>
              <a:gd name="csY19" fmla="*/ 414008 h 2734733"/>
              <a:gd name="csX20" fmla="*/ 440818 w 4614335"/>
              <a:gd name="csY20" fmla="*/ 999506 h 2734733"/>
              <a:gd name="csX21" fmla="*/ 416571 w 4614335"/>
              <a:gd name="csY21" fmla="*/ 909678 h 27347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614335" h="2734733" fill="none" extrusionOk="0">
                <a:moveTo>
                  <a:pt x="416571" y="909678"/>
                </a:moveTo>
                <a:cubicBezTo>
                  <a:pt x="388081" y="777241"/>
                  <a:pt x="445312" y="581429"/>
                  <a:pt x="600611" y="437240"/>
                </a:cubicBezTo>
                <a:cubicBezTo>
                  <a:pt x="866718" y="250796"/>
                  <a:pt x="1263655" y="204105"/>
                  <a:pt x="1495920" y="329307"/>
                </a:cubicBezTo>
                <a:cubicBezTo>
                  <a:pt x="1691649" y="83712"/>
                  <a:pt x="2149077" y="17350"/>
                  <a:pt x="2398599" y="217259"/>
                </a:cubicBezTo>
                <a:cubicBezTo>
                  <a:pt x="2434281" y="99473"/>
                  <a:pt x="2577452" y="3538"/>
                  <a:pt x="2750335" y="12660"/>
                </a:cubicBezTo>
                <a:cubicBezTo>
                  <a:pt x="2915095" y="-29429"/>
                  <a:pt x="3088884" y="38628"/>
                  <a:pt x="3186561" y="157057"/>
                </a:cubicBezTo>
                <a:cubicBezTo>
                  <a:pt x="3351176" y="44215"/>
                  <a:pt x="3551266" y="-9079"/>
                  <a:pt x="3787920" y="43679"/>
                </a:cubicBezTo>
                <a:cubicBezTo>
                  <a:pt x="3969885" y="89557"/>
                  <a:pt x="4051615" y="226279"/>
                  <a:pt x="4092872" y="352983"/>
                </a:cubicBezTo>
                <a:cubicBezTo>
                  <a:pt x="4280584" y="397002"/>
                  <a:pt x="4388887" y="490188"/>
                  <a:pt x="4484236" y="653170"/>
                </a:cubicBezTo>
                <a:cubicBezTo>
                  <a:pt x="4517889" y="781775"/>
                  <a:pt x="4498060" y="877159"/>
                  <a:pt x="4466719" y="978679"/>
                </a:cubicBezTo>
                <a:cubicBezTo>
                  <a:pt x="4597581" y="1115404"/>
                  <a:pt x="4674026" y="1313821"/>
                  <a:pt x="4594681" y="1476375"/>
                </a:cubicBezTo>
                <a:cubicBezTo>
                  <a:pt x="4532264" y="1666997"/>
                  <a:pt x="4302101" y="1923107"/>
                  <a:pt x="3995245" y="1912034"/>
                </a:cubicBezTo>
                <a:cubicBezTo>
                  <a:pt x="3987252" y="2047667"/>
                  <a:pt x="3886473" y="2175730"/>
                  <a:pt x="3780657" y="2285337"/>
                </a:cubicBezTo>
                <a:cubicBezTo>
                  <a:pt x="3613715" y="2445624"/>
                  <a:pt x="3267877" y="2480680"/>
                  <a:pt x="3050054" y="2330536"/>
                </a:cubicBezTo>
                <a:cubicBezTo>
                  <a:pt x="2930937" y="2497356"/>
                  <a:pt x="2779347" y="2644921"/>
                  <a:pt x="2527950" y="2728782"/>
                </a:cubicBezTo>
                <a:cubicBezTo>
                  <a:pt x="2289619" y="2765433"/>
                  <a:pt x="1914890" y="2663487"/>
                  <a:pt x="1760283" y="2485695"/>
                </a:cubicBezTo>
                <a:cubicBezTo>
                  <a:pt x="1434964" y="2740089"/>
                  <a:pt x="900054" y="2506002"/>
                  <a:pt x="619944" y="2245519"/>
                </a:cubicBezTo>
                <a:cubicBezTo>
                  <a:pt x="375006" y="2240560"/>
                  <a:pt x="197346" y="2141699"/>
                  <a:pt x="118562" y="1978250"/>
                </a:cubicBezTo>
                <a:cubicBezTo>
                  <a:pt x="43203" y="1847971"/>
                  <a:pt x="127615" y="1722135"/>
                  <a:pt x="225696" y="1617480"/>
                </a:cubicBezTo>
                <a:cubicBezTo>
                  <a:pt x="73461" y="1543836"/>
                  <a:pt x="-12571" y="1393143"/>
                  <a:pt x="-535" y="1247342"/>
                </a:cubicBezTo>
                <a:cubicBezTo>
                  <a:pt x="38491" y="1053946"/>
                  <a:pt x="236970" y="935143"/>
                  <a:pt x="412619" y="918351"/>
                </a:cubicBezTo>
                <a:cubicBezTo>
                  <a:pt x="413831" y="915396"/>
                  <a:pt x="415945" y="912223"/>
                  <a:pt x="416571" y="909678"/>
                </a:cubicBezTo>
                <a:close/>
              </a:path>
              <a:path w="4614335" h="2734733" fill="none" extrusionOk="0">
                <a:moveTo>
                  <a:pt x="5505191" y="-159927"/>
                </a:moveTo>
                <a:cubicBezTo>
                  <a:pt x="5497120" y="-114813"/>
                  <a:pt x="5476356" y="-88533"/>
                  <a:pt x="5429226" y="-83962"/>
                </a:cubicBezTo>
                <a:cubicBezTo>
                  <a:pt x="5379003" y="-85100"/>
                  <a:pt x="5357123" y="-120085"/>
                  <a:pt x="5353261" y="-159927"/>
                </a:cubicBezTo>
                <a:cubicBezTo>
                  <a:pt x="5355803" y="-199038"/>
                  <a:pt x="5389256" y="-232674"/>
                  <a:pt x="5429226" y="-235892"/>
                </a:cubicBezTo>
                <a:cubicBezTo>
                  <a:pt x="5471634" y="-237767"/>
                  <a:pt x="5509135" y="-193961"/>
                  <a:pt x="5505191" y="-159927"/>
                </a:cubicBezTo>
                <a:close/>
              </a:path>
              <a:path w="4614335" h="2734733" fill="none" extrusionOk="0">
                <a:moveTo>
                  <a:pt x="5179068" y="36772"/>
                </a:moveTo>
                <a:cubicBezTo>
                  <a:pt x="5181706" y="124476"/>
                  <a:pt x="5113645" y="183340"/>
                  <a:pt x="5027138" y="188702"/>
                </a:cubicBezTo>
                <a:cubicBezTo>
                  <a:pt x="4947097" y="182156"/>
                  <a:pt x="4884275" y="124285"/>
                  <a:pt x="4875208" y="36772"/>
                </a:cubicBezTo>
                <a:cubicBezTo>
                  <a:pt x="4866695" y="-51508"/>
                  <a:pt x="4944200" y="-116878"/>
                  <a:pt x="5027138" y="-115158"/>
                </a:cubicBezTo>
                <a:cubicBezTo>
                  <a:pt x="5127600" y="-113663"/>
                  <a:pt x="5171266" y="-45952"/>
                  <a:pt x="5179068" y="36772"/>
                </a:cubicBezTo>
                <a:close/>
              </a:path>
              <a:path w="4614335" h="2734733" fill="none" extrusionOk="0">
                <a:moveTo>
                  <a:pt x="4716470" y="300234"/>
                </a:moveTo>
                <a:cubicBezTo>
                  <a:pt x="4704514" y="415016"/>
                  <a:pt x="4620343" y="536325"/>
                  <a:pt x="4488576" y="528128"/>
                </a:cubicBezTo>
                <a:cubicBezTo>
                  <a:pt x="4375219" y="530348"/>
                  <a:pt x="4280952" y="420534"/>
                  <a:pt x="4260682" y="300234"/>
                </a:cubicBezTo>
                <a:cubicBezTo>
                  <a:pt x="4253314" y="181257"/>
                  <a:pt x="4351761" y="68313"/>
                  <a:pt x="4488576" y="72340"/>
                </a:cubicBezTo>
                <a:cubicBezTo>
                  <a:pt x="4615127" y="67812"/>
                  <a:pt x="4720069" y="170813"/>
                  <a:pt x="4716470" y="300234"/>
                </a:cubicBezTo>
                <a:close/>
              </a:path>
              <a:path w="4614335" h="2734733" fill="none" extrusionOk="0">
                <a:moveTo>
                  <a:pt x="501274" y="1657108"/>
                </a:moveTo>
                <a:cubicBezTo>
                  <a:pt x="396874" y="1644928"/>
                  <a:pt x="308744" y="1637899"/>
                  <a:pt x="230716" y="1606655"/>
                </a:cubicBezTo>
                <a:moveTo>
                  <a:pt x="740002" y="2209246"/>
                </a:moveTo>
                <a:cubicBezTo>
                  <a:pt x="700578" y="2221653"/>
                  <a:pt x="667335" y="2236806"/>
                  <a:pt x="621653" y="2233365"/>
                </a:cubicBezTo>
                <a:moveTo>
                  <a:pt x="1760069" y="2474553"/>
                </a:moveTo>
                <a:cubicBezTo>
                  <a:pt x="1728312" y="2442487"/>
                  <a:pt x="1708451" y="2408165"/>
                  <a:pt x="1688718" y="2364404"/>
                </a:cubicBezTo>
                <a:moveTo>
                  <a:pt x="3079107" y="2199877"/>
                </a:moveTo>
                <a:cubicBezTo>
                  <a:pt x="3078859" y="2232071"/>
                  <a:pt x="3059341" y="2277928"/>
                  <a:pt x="3050588" y="2320724"/>
                </a:cubicBezTo>
                <a:moveTo>
                  <a:pt x="3645431" y="1453080"/>
                </a:moveTo>
                <a:cubicBezTo>
                  <a:pt x="3851024" y="1500307"/>
                  <a:pt x="4017813" y="1683119"/>
                  <a:pt x="3992681" y="1904817"/>
                </a:cubicBezTo>
                <a:moveTo>
                  <a:pt x="4464582" y="971969"/>
                </a:moveTo>
                <a:cubicBezTo>
                  <a:pt x="4447565" y="1045024"/>
                  <a:pt x="4364775" y="1099369"/>
                  <a:pt x="4309917" y="1141371"/>
                </a:cubicBezTo>
                <a:moveTo>
                  <a:pt x="4093513" y="343487"/>
                </a:moveTo>
                <a:cubicBezTo>
                  <a:pt x="4097939" y="371123"/>
                  <a:pt x="4101932" y="396068"/>
                  <a:pt x="4101631" y="423503"/>
                </a:cubicBezTo>
                <a:moveTo>
                  <a:pt x="3105917" y="250177"/>
                </a:moveTo>
                <a:cubicBezTo>
                  <a:pt x="3130001" y="212171"/>
                  <a:pt x="3153341" y="180845"/>
                  <a:pt x="3185172" y="148131"/>
                </a:cubicBezTo>
                <a:moveTo>
                  <a:pt x="2364953" y="298794"/>
                </a:moveTo>
                <a:cubicBezTo>
                  <a:pt x="2366420" y="265900"/>
                  <a:pt x="2390661" y="233934"/>
                  <a:pt x="2403299" y="210802"/>
                </a:cubicBezTo>
                <a:moveTo>
                  <a:pt x="1495386" y="328674"/>
                </a:moveTo>
                <a:cubicBezTo>
                  <a:pt x="1534340" y="358039"/>
                  <a:pt x="1594879" y="368861"/>
                  <a:pt x="1634243" y="414008"/>
                </a:cubicBezTo>
                <a:moveTo>
                  <a:pt x="440818" y="999506"/>
                </a:moveTo>
                <a:cubicBezTo>
                  <a:pt x="431260" y="966079"/>
                  <a:pt x="424518" y="937469"/>
                  <a:pt x="416571" y="909678"/>
                </a:cubicBezTo>
              </a:path>
              <a:path w="4614335" h="2734733" stroke="0" extrusionOk="0">
                <a:moveTo>
                  <a:pt x="416571" y="909678"/>
                </a:moveTo>
                <a:cubicBezTo>
                  <a:pt x="390626" y="748581"/>
                  <a:pt x="443408" y="564705"/>
                  <a:pt x="600611" y="437240"/>
                </a:cubicBezTo>
                <a:cubicBezTo>
                  <a:pt x="839843" y="173271"/>
                  <a:pt x="1209067" y="145037"/>
                  <a:pt x="1495920" y="329307"/>
                </a:cubicBezTo>
                <a:cubicBezTo>
                  <a:pt x="1655556" y="66333"/>
                  <a:pt x="2144688" y="-53480"/>
                  <a:pt x="2398599" y="217259"/>
                </a:cubicBezTo>
                <a:cubicBezTo>
                  <a:pt x="2464533" y="85274"/>
                  <a:pt x="2612300" y="-3122"/>
                  <a:pt x="2750335" y="12660"/>
                </a:cubicBezTo>
                <a:cubicBezTo>
                  <a:pt x="2888383" y="3031"/>
                  <a:pt x="3095710" y="19740"/>
                  <a:pt x="3186561" y="157057"/>
                </a:cubicBezTo>
                <a:cubicBezTo>
                  <a:pt x="3340088" y="5491"/>
                  <a:pt x="3577899" y="-37871"/>
                  <a:pt x="3787920" y="43679"/>
                </a:cubicBezTo>
                <a:cubicBezTo>
                  <a:pt x="3967667" y="101420"/>
                  <a:pt x="4053584" y="218552"/>
                  <a:pt x="4092872" y="352983"/>
                </a:cubicBezTo>
                <a:cubicBezTo>
                  <a:pt x="4272348" y="362886"/>
                  <a:pt x="4431587" y="541329"/>
                  <a:pt x="4484236" y="653170"/>
                </a:cubicBezTo>
                <a:cubicBezTo>
                  <a:pt x="4513032" y="753603"/>
                  <a:pt x="4529411" y="887900"/>
                  <a:pt x="4466719" y="978679"/>
                </a:cubicBezTo>
                <a:cubicBezTo>
                  <a:pt x="4600829" y="1140166"/>
                  <a:pt x="4665723" y="1303863"/>
                  <a:pt x="4594681" y="1476375"/>
                </a:cubicBezTo>
                <a:cubicBezTo>
                  <a:pt x="4465290" y="1666683"/>
                  <a:pt x="4281692" y="1906087"/>
                  <a:pt x="3995245" y="1912034"/>
                </a:cubicBezTo>
                <a:cubicBezTo>
                  <a:pt x="4001316" y="2068460"/>
                  <a:pt x="3939935" y="2193043"/>
                  <a:pt x="3780657" y="2285337"/>
                </a:cubicBezTo>
                <a:cubicBezTo>
                  <a:pt x="3552286" y="2442402"/>
                  <a:pt x="3309152" y="2391205"/>
                  <a:pt x="3050054" y="2330536"/>
                </a:cubicBezTo>
                <a:cubicBezTo>
                  <a:pt x="2988091" y="2545593"/>
                  <a:pt x="2783947" y="2689662"/>
                  <a:pt x="2527950" y="2728782"/>
                </a:cubicBezTo>
                <a:cubicBezTo>
                  <a:pt x="2237633" y="2792916"/>
                  <a:pt x="1965068" y="2711348"/>
                  <a:pt x="1760283" y="2485695"/>
                </a:cubicBezTo>
                <a:cubicBezTo>
                  <a:pt x="1420328" y="2691897"/>
                  <a:pt x="870276" y="2574342"/>
                  <a:pt x="619944" y="2245519"/>
                </a:cubicBezTo>
                <a:cubicBezTo>
                  <a:pt x="395996" y="2272755"/>
                  <a:pt x="182492" y="2163464"/>
                  <a:pt x="118562" y="1978250"/>
                </a:cubicBezTo>
                <a:cubicBezTo>
                  <a:pt x="60243" y="1823991"/>
                  <a:pt x="87129" y="1725872"/>
                  <a:pt x="225696" y="1617480"/>
                </a:cubicBezTo>
                <a:cubicBezTo>
                  <a:pt x="35768" y="1559818"/>
                  <a:pt x="-25238" y="1378602"/>
                  <a:pt x="-535" y="1247342"/>
                </a:cubicBezTo>
                <a:cubicBezTo>
                  <a:pt x="39539" y="1051034"/>
                  <a:pt x="176787" y="934774"/>
                  <a:pt x="412619" y="918351"/>
                </a:cubicBezTo>
                <a:cubicBezTo>
                  <a:pt x="413686" y="915347"/>
                  <a:pt x="414797" y="912905"/>
                  <a:pt x="416571" y="909678"/>
                </a:cubicBezTo>
                <a:close/>
              </a:path>
              <a:path w="4614335" h="2734733" stroke="0" extrusionOk="0">
                <a:moveTo>
                  <a:pt x="5505191" y="-159927"/>
                </a:moveTo>
                <a:cubicBezTo>
                  <a:pt x="5508572" y="-114817"/>
                  <a:pt x="5473784" y="-92175"/>
                  <a:pt x="5429226" y="-83962"/>
                </a:cubicBezTo>
                <a:cubicBezTo>
                  <a:pt x="5396079" y="-83066"/>
                  <a:pt x="5360122" y="-112520"/>
                  <a:pt x="5353261" y="-159927"/>
                </a:cubicBezTo>
                <a:cubicBezTo>
                  <a:pt x="5353911" y="-204192"/>
                  <a:pt x="5385541" y="-232864"/>
                  <a:pt x="5429226" y="-235892"/>
                </a:cubicBezTo>
                <a:cubicBezTo>
                  <a:pt x="5472468" y="-241924"/>
                  <a:pt x="5506893" y="-201451"/>
                  <a:pt x="5505191" y="-159927"/>
                </a:cubicBezTo>
                <a:close/>
              </a:path>
              <a:path w="4614335" h="2734733" stroke="0" extrusionOk="0">
                <a:moveTo>
                  <a:pt x="5179068" y="36772"/>
                </a:moveTo>
                <a:cubicBezTo>
                  <a:pt x="5182260" y="126581"/>
                  <a:pt x="5107408" y="197015"/>
                  <a:pt x="5027138" y="188702"/>
                </a:cubicBezTo>
                <a:cubicBezTo>
                  <a:pt x="4945423" y="185654"/>
                  <a:pt x="4877434" y="118288"/>
                  <a:pt x="4875208" y="36772"/>
                </a:cubicBezTo>
                <a:cubicBezTo>
                  <a:pt x="4882781" y="-35049"/>
                  <a:pt x="4933371" y="-110203"/>
                  <a:pt x="5027138" y="-115158"/>
                </a:cubicBezTo>
                <a:cubicBezTo>
                  <a:pt x="5109871" y="-102260"/>
                  <a:pt x="5167179" y="-54148"/>
                  <a:pt x="5179068" y="36772"/>
                </a:cubicBezTo>
                <a:close/>
              </a:path>
              <a:path w="4614335" h="2734733" stroke="0" extrusionOk="0">
                <a:moveTo>
                  <a:pt x="4716470" y="300234"/>
                </a:moveTo>
                <a:cubicBezTo>
                  <a:pt x="4719730" y="439937"/>
                  <a:pt x="4611706" y="547472"/>
                  <a:pt x="4488576" y="528128"/>
                </a:cubicBezTo>
                <a:cubicBezTo>
                  <a:pt x="4342164" y="524991"/>
                  <a:pt x="4272694" y="409799"/>
                  <a:pt x="4260682" y="300234"/>
                </a:cubicBezTo>
                <a:cubicBezTo>
                  <a:pt x="4279744" y="156569"/>
                  <a:pt x="4351440" y="48188"/>
                  <a:pt x="4488576" y="72340"/>
                </a:cubicBezTo>
                <a:cubicBezTo>
                  <a:pt x="4620600" y="60006"/>
                  <a:pt x="4725440" y="165397"/>
                  <a:pt x="4716470" y="300234"/>
                </a:cubicBezTo>
                <a:close/>
              </a:path>
              <a:path w="4614335" h="2734733" fill="none" stroke="0" extrusionOk="0">
                <a:moveTo>
                  <a:pt x="501274" y="1657108"/>
                </a:moveTo>
                <a:cubicBezTo>
                  <a:pt x="406717" y="1667825"/>
                  <a:pt x="328748" y="1638991"/>
                  <a:pt x="230716" y="1606655"/>
                </a:cubicBezTo>
                <a:moveTo>
                  <a:pt x="740002" y="2209246"/>
                </a:moveTo>
                <a:cubicBezTo>
                  <a:pt x="700104" y="2222809"/>
                  <a:pt x="668337" y="2226459"/>
                  <a:pt x="621653" y="2233365"/>
                </a:cubicBezTo>
                <a:moveTo>
                  <a:pt x="1760069" y="2474553"/>
                </a:moveTo>
                <a:cubicBezTo>
                  <a:pt x="1739655" y="2446902"/>
                  <a:pt x="1707343" y="2392774"/>
                  <a:pt x="1688718" y="2364404"/>
                </a:cubicBezTo>
                <a:moveTo>
                  <a:pt x="3079107" y="2199877"/>
                </a:moveTo>
                <a:cubicBezTo>
                  <a:pt x="3080261" y="2236777"/>
                  <a:pt x="3066421" y="2279040"/>
                  <a:pt x="3050588" y="2320724"/>
                </a:cubicBezTo>
                <a:moveTo>
                  <a:pt x="3645431" y="1453080"/>
                </a:moveTo>
                <a:cubicBezTo>
                  <a:pt x="3838599" y="1520846"/>
                  <a:pt x="4035783" y="1719317"/>
                  <a:pt x="3992681" y="1904817"/>
                </a:cubicBezTo>
                <a:moveTo>
                  <a:pt x="4464582" y="971969"/>
                </a:moveTo>
                <a:cubicBezTo>
                  <a:pt x="4429587" y="1039678"/>
                  <a:pt x="4382013" y="1091159"/>
                  <a:pt x="4309917" y="1141371"/>
                </a:cubicBezTo>
                <a:moveTo>
                  <a:pt x="4093513" y="343487"/>
                </a:moveTo>
                <a:cubicBezTo>
                  <a:pt x="4096443" y="369437"/>
                  <a:pt x="4100390" y="400816"/>
                  <a:pt x="4101631" y="423503"/>
                </a:cubicBezTo>
                <a:moveTo>
                  <a:pt x="3105917" y="250177"/>
                </a:moveTo>
                <a:cubicBezTo>
                  <a:pt x="3116515" y="217309"/>
                  <a:pt x="3153710" y="188182"/>
                  <a:pt x="3185172" y="148131"/>
                </a:cubicBezTo>
                <a:moveTo>
                  <a:pt x="2364953" y="298794"/>
                </a:moveTo>
                <a:cubicBezTo>
                  <a:pt x="2365696" y="270897"/>
                  <a:pt x="2390768" y="237113"/>
                  <a:pt x="2403299" y="210802"/>
                </a:cubicBezTo>
                <a:moveTo>
                  <a:pt x="1495386" y="328674"/>
                </a:moveTo>
                <a:cubicBezTo>
                  <a:pt x="1537678" y="350367"/>
                  <a:pt x="1599879" y="376951"/>
                  <a:pt x="1634243" y="414008"/>
                </a:cubicBezTo>
                <a:moveTo>
                  <a:pt x="440818" y="999506"/>
                </a:moveTo>
                <a:cubicBezTo>
                  <a:pt x="431041" y="967243"/>
                  <a:pt x="424176" y="943776"/>
                  <a:pt x="416571" y="909678"/>
                </a:cubicBezTo>
              </a:path>
            </a:pathLst>
          </a:custGeom>
          <a:solidFill>
            <a:srgbClr val="84286A"/>
          </a:solidFill>
          <a:ln w="38100">
            <a:solidFill>
              <a:srgbClr val="608892"/>
            </a:solidFill>
            <a:prstDash val="sysDash"/>
            <a:extLst>
              <a:ext uri="{C807C97D-BFC1-408E-A445-0C87EB9F89A2}">
                <ask:lineSketchStyleProps xmlns:ask="http://schemas.microsoft.com/office/drawing/2018/sketchyshapes" sd="2791601523">
                  <a:prstGeom prst="cloudCallout">
                    <a:avLst>
                      <a:gd name="adj1" fmla="val 67660"/>
                      <a:gd name="adj2" fmla="val -55848"/>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012B4C6-615D-ED41-11B6-E20E7512F4CB}"/>
              </a:ext>
            </a:extLst>
          </p:cNvPr>
          <p:cNvSpPr txBox="1"/>
          <p:nvPr/>
        </p:nvSpPr>
        <p:spPr>
          <a:xfrm>
            <a:off x="6316134" y="701041"/>
            <a:ext cx="3361707" cy="1908215"/>
          </a:xfrm>
          <a:prstGeom prst="rect">
            <a:avLst/>
          </a:prstGeom>
          <a:noFill/>
        </p:spPr>
        <p:txBody>
          <a:bodyPr wrap="square" lIns="91440" tIns="45720" rIns="91440" bIns="45720" rtlCol="0" anchor="t">
            <a:spAutoFit/>
          </a:bodyPr>
          <a:lstStyle/>
          <a:p>
            <a:pPr marL="0" indent="0">
              <a:spcBef>
                <a:spcPts val="2500"/>
              </a:spcBef>
              <a:buFont typeface="Arial" panose="020B0604020202020204" pitchFamily="34" charset="0"/>
              <a:buNone/>
            </a:pPr>
            <a:r>
              <a:rPr lang="en-GB" sz="2000" b="1">
                <a:solidFill>
                  <a:schemeClr val="bg1"/>
                </a:solidFill>
                <a:latin typeface="Arial" panose="020B0604020202020204" pitchFamily="34" charset="0"/>
                <a:cs typeface="Arial" panose="020B0604020202020204" pitchFamily="34" charset="0"/>
              </a:rPr>
              <a:t>Impact on Wellbeing</a:t>
            </a:r>
          </a:p>
          <a:p>
            <a:pPr marL="0" lvl="1" indent="0">
              <a:buFont typeface="Arial" panose="020B0604020202020204" pitchFamily="34" charset="0"/>
              <a:buNone/>
            </a:pPr>
            <a:r>
              <a:rPr lang="en-GB" sz="1600" dirty="0">
                <a:solidFill>
                  <a:schemeClr val="bg1"/>
                </a:solidFill>
                <a:latin typeface="Arial"/>
                <a:cs typeface="Arial"/>
              </a:rPr>
              <a:t>Health rights influence a child’s </a:t>
            </a:r>
            <a:r>
              <a:rPr lang="en-GB" sz="1600">
                <a:solidFill>
                  <a:schemeClr val="bg1"/>
                </a:solidFill>
                <a:latin typeface="Arial"/>
                <a:cs typeface="Arial"/>
              </a:rPr>
              <a:t>physical, social, mental, and </a:t>
            </a:r>
            <a:r>
              <a:rPr lang="en-GB" sz="1600" dirty="0">
                <a:solidFill>
                  <a:schemeClr val="bg1"/>
                </a:solidFill>
                <a:latin typeface="Arial"/>
                <a:cs typeface="Arial"/>
              </a:rPr>
              <a:t>educational wellbeing positively, reducing anxiety and improving health outcomes.</a:t>
            </a:r>
          </a:p>
          <a:p>
            <a:endParaRPr lang="en-GB"/>
          </a:p>
        </p:txBody>
      </p:sp>
      <p:sp>
        <p:nvSpPr>
          <p:cNvPr id="6" name="Speech Bubble: Oval 5">
            <a:extLst>
              <a:ext uri="{FF2B5EF4-FFF2-40B4-BE49-F238E27FC236}">
                <a16:creationId xmlns:a16="http://schemas.microsoft.com/office/drawing/2014/main" id="{1333F600-20B7-90EF-FF37-9E41940F20E6}"/>
              </a:ext>
            </a:extLst>
          </p:cNvPr>
          <p:cNvSpPr/>
          <p:nvPr/>
        </p:nvSpPr>
        <p:spPr>
          <a:xfrm>
            <a:off x="7645400" y="3022600"/>
            <a:ext cx="3962400" cy="1921933"/>
          </a:xfrm>
          <a:custGeom>
            <a:avLst/>
            <a:gdLst>
              <a:gd name="csX0" fmla="*/ 4449854 w 3962400"/>
              <a:gd name="csY0" fmla="*/ 428418 h 1921933"/>
              <a:gd name="csX1" fmla="*/ 3911799 w 3962400"/>
              <a:gd name="csY1" fmla="*/ 745168 h 1921933"/>
              <a:gd name="csX2" fmla="*/ 2140964 w 3962400"/>
              <a:gd name="csY2" fmla="*/ 1918804 h 1921933"/>
              <a:gd name="csX3" fmla="*/ 180869 w 3962400"/>
              <a:gd name="csY3" fmla="*/ 1362106 h 1921933"/>
              <a:gd name="csX4" fmla="*/ 1714393 w 3962400"/>
              <a:gd name="csY4" fmla="*/ 8754 h 1921933"/>
              <a:gd name="csX5" fmla="*/ 3604556 w 3962400"/>
              <a:gd name="csY5" fmla="*/ 410092 h 1921933"/>
              <a:gd name="csX6" fmla="*/ 4018752 w 3962400"/>
              <a:gd name="csY6" fmla="*/ 419072 h 1921933"/>
              <a:gd name="csX7" fmla="*/ 4449854 w 3962400"/>
              <a:gd name="csY7" fmla="*/ 428418 h 19219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962400" h="1921933" fill="none" extrusionOk="0">
                <a:moveTo>
                  <a:pt x="4449854" y="428418"/>
                </a:moveTo>
                <a:cubicBezTo>
                  <a:pt x="4216611" y="572524"/>
                  <a:pt x="4132886" y="612983"/>
                  <a:pt x="3911799" y="745168"/>
                </a:cubicBezTo>
                <a:cubicBezTo>
                  <a:pt x="4148381" y="1069652"/>
                  <a:pt x="3241293" y="1787673"/>
                  <a:pt x="2140964" y="1918804"/>
                </a:cubicBezTo>
                <a:cubicBezTo>
                  <a:pt x="1351606" y="1862334"/>
                  <a:pt x="604194" y="1740436"/>
                  <a:pt x="180869" y="1362106"/>
                </a:cubicBezTo>
                <a:cubicBezTo>
                  <a:pt x="-357557" y="675211"/>
                  <a:pt x="281520" y="254207"/>
                  <a:pt x="1714393" y="8754"/>
                </a:cubicBezTo>
                <a:cubicBezTo>
                  <a:pt x="2425096" y="-87431"/>
                  <a:pt x="3208485" y="59709"/>
                  <a:pt x="3604556" y="410092"/>
                </a:cubicBezTo>
                <a:cubicBezTo>
                  <a:pt x="3779441" y="432332"/>
                  <a:pt x="3923352" y="435078"/>
                  <a:pt x="4018752" y="419072"/>
                </a:cubicBezTo>
                <a:cubicBezTo>
                  <a:pt x="4114152" y="403066"/>
                  <a:pt x="4287815" y="441510"/>
                  <a:pt x="4449854" y="428418"/>
                </a:cubicBezTo>
                <a:close/>
              </a:path>
              <a:path w="3962400" h="1921933" stroke="0" extrusionOk="0">
                <a:moveTo>
                  <a:pt x="4449854" y="428418"/>
                </a:moveTo>
                <a:cubicBezTo>
                  <a:pt x="4327391" y="534154"/>
                  <a:pt x="4097215" y="657825"/>
                  <a:pt x="3911799" y="745168"/>
                </a:cubicBezTo>
                <a:cubicBezTo>
                  <a:pt x="4157708" y="1309276"/>
                  <a:pt x="3213515" y="2062483"/>
                  <a:pt x="2140964" y="1918804"/>
                </a:cubicBezTo>
                <a:cubicBezTo>
                  <a:pt x="1292988" y="1903186"/>
                  <a:pt x="615298" y="1727543"/>
                  <a:pt x="180869" y="1362106"/>
                </a:cubicBezTo>
                <a:cubicBezTo>
                  <a:pt x="-452087" y="623644"/>
                  <a:pt x="461285" y="134066"/>
                  <a:pt x="1714393" y="8754"/>
                </a:cubicBezTo>
                <a:cubicBezTo>
                  <a:pt x="2352163" y="-22369"/>
                  <a:pt x="3144174" y="154252"/>
                  <a:pt x="3604556" y="410092"/>
                </a:cubicBezTo>
                <a:cubicBezTo>
                  <a:pt x="3707512" y="416826"/>
                  <a:pt x="3818122" y="412581"/>
                  <a:pt x="4027205" y="419255"/>
                </a:cubicBezTo>
                <a:cubicBezTo>
                  <a:pt x="4236288" y="425929"/>
                  <a:pt x="4360431" y="438874"/>
                  <a:pt x="4449854" y="428418"/>
                </a:cubicBezTo>
                <a:close/>
              </a:path>
            </a:pathLst>
          </a:custGeom>
          <a:solidFill>
            <a:srgbClr val="608892"/>
          </a:solidFill>
          <a:ln w="38100">
            <a:solidFill>
              <a:srgbClr val="84286A"/>
            </a:solidFill>
            <a:prstDash val="sysDash"/>
            <a:extLst>
              <a:ext uri="{C807C97D-BFC1-408E-A445-0C87EB9F89A2}">
                <ask:lineSketchStyleProps xmlns:ask="http://schemas.microsoft.com/office/drawing/2018/sketchyshapes" sd="126741818">
                  <a:prstGeom prst="wedgeEllipseCallout">
                    <a:avLst>
                      <a:gd name="adj1" fmla="val 62302"/>
                      <a:gd name="adj2" fmla="val -2770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07C2A8E-C923-C0B9-8172-32A1C8B905CD}"/>
              </a:ext>
            </a:extLst>
          </p:cNvPr>
          <p:cNvSpPr txBox="1"/>
          <p:nvPr/>
        </p:nvSpPr>
        <p:spPr>
          <a:xfrm>
            <a:off x="8246094" y="3282370"/>
            <a:ext cx="3175440" cy="1661993"/>
          </a:xfrm>
          <a:prstGeom prst="rect">
            <a:avLst/>
          </a:prstGeom>
          <a:noFill/>
        </p:spPr>
        <p:txBody>
          <a:bodyPr wrap="square" rtlCol="0">
            <a:spAutoFit/>
          </a:bodyPr>
          <a:lstStyle/>
          <a:p>
            <a:pPr marL="0" indent="0">
              <a:spcBef>
                <a:spcPts val="2500"/>
              </a:spcBef>
              <a:buFont typeface="Arial" panose="020B0604020202020204" pitchFamily="34" charset="0"/>
              <a:buNone/>
            </a:pPr>
            <a:r>
              <a:rPr lang="en-GB" b="1">
                <a:solidFill>
                  <a:schemeClr val="bg1"/>
                </a:solidFill>
                <a:latin typeface="Arial" panose="020B0604020202020204" pitchFamily="34" charset="0"/>
                <a:cs typeface="Arial" panose="020B0604020202020204" pitchFamily="34" charset="0"/>
              </a:rPr>
              <a:t>Right to Information</a:t>
            </a:r>
          </a:p>
          <a:p>
            <a:pPr marL="0" lvl="1" indent="0">
              <a:buFont typeface="Arial" panose="020B0604020202020204" pitchFamily="34" charset="0"/>
              <a:buNone/>
            </a:pPr>
            <a:r>
              <a:rPr lang="en-GB" sz="1600">
                <a:solidFill>
                  <a:schemeClr val="bg1"/>
                </a:solidFill>
                <a:latin typeface="Arial" panose="020B0604020202020204" pitchFamily="34" charset="0"/>
                <a:cs typeface="Arial" panose="020B0604020202020204" pitchFamily="34" charset="0"/>
              </a:rPr>
              <a:t>Children who understand their rights can ask for simple explanations, reducing fear during medical procedures</a:t>
            </a:r>
            <a:r>
              <a:rPr lang="en-GB">
                <a:solidFill>
                  <a:schemeClr val="bg1"/>
                </a:solidFill>
                <a:latin typeface="Arial" panose="020B0604020202020204" pitchFamily="34" charset="0"/>
                <a:cs typeface="Arial" panose="020B0604020202020204" pitchFamily="34" charset="0"/>
              </a:rPr>
              <a:t>.</a:t>
            </a:r>
          </a:p>
          <a:p>
            <a:endParaRPr lang="en-GB"/>
          </a:p>
        </p:txBody>
      </p:sp>
      <p:sp>
        <p:nvSpPr>
          <p:cNvPr id="8" name="Speech Bubble: Rectangle with Corners Rounded 7">
            <a:extLst>
              <a:ext uri="{FF2B5EF4-FFF2-40B4-BE49-F238E27FC236}">
                <a16:creationId xmlns:a16="http://schemas.microsoft.com/office/drawing/2014/main" id="{E9BB906F-48E2-BEC3-3F8E-1600143C5B29}"/>
              </a:ext>
            </a:extLst>
          </p:cNvPr>
          <p:cNvSpPr/>
          <p:nvPr/>
        </p:nvSpPr>
        <p:spPr>
          <a:xfrm>
            <a:off x="5384800" y="4699000"/>
            <a:ext cx="2997199" cy="1921933"/>
          </a:xfrm>
          <a:custGeom>
            <a:avLst/>
            <a:gdLst>
              <a:gd name="csX0" fmla="*/ 0 w 2997199"/>
              <a:gd name="csY0" fmla="*/ 320329 h 1921933"/>
              <a:gd name="csX1" fmla="*/ 320329 w 2997199"/>
              <a:gd name="csY1" fmla="*/ 0 h 1921933"/>
              <a:gd name="csX2" fmla="*/ 782061 w 2997199"/>
              <a:gd name="csY2" fmla="*/ 0 h 1921933"/>
              <a:gd name="csX3" fmla="*/ 1215232 w 2997199"/>
              <a:gd name="csY3" fmla="*/ 0 h 1921933"/>
              <a:gd name="csX4" fmla="*/ 1748366 w 2997199"/>
              <a:gd name="csY4" fmla="*/ 0 h 1921933"/>
              <a:gd name="csX5" fmla="*/ 1748366 w 2997199"/>
              <a:gd name="csY5" fmla="*/ 0 h 1921933"/>
              <a:gd name="csX6" fmla="*/ 2130509 w 2997199"/>
              <a:gd name="csY6" fmla="*/ 0 h 1921933"/>
              <a:gd name="csX7" fmla="*/ 2497666 w 2997199"/>
              <a:gd name="csY7" fmla="*/ 0 h 1921933"/>
              <a:gd name="csX8" fmla="*/ 2676870 w 2997199"/>
              <a:gd name="csY8" fmla="*/ 0 h 1921933"/>
              <a:gd name="csX9" fmla="*/ 2997199 w 2997199"/>
              <a:gd name="csY9" fmla="*/ 320329 h 1921933"/>
              <a:gd name="csX10" fmla="*/ 2997199 w 2997199"/>
              <a:gd name="csY10" fmla="*/ 712721 h 1921933"/>
              <a:gd name="csX11" fmla="*/ 2997199 w 2997199"/>
              <a:gd name="csY11" fmla="*/ 1121128 h 1921933"/>
              <a:gd name="csX12" fmla="*/ 3288648 w 2997199"/>
              <a:gd name="csY12" fmla="*/ 1610494 h 1921933"/>
              <a:gd name="csX13" fmla="*/ 3591993 w 2997199"/>
              <a:gd name="csY13" fmla="*/ 2119834 h 1921933"/>
              <a:gd name="csX14" fmla="*/ 3312440 w 2997199"/>
              <a:gd name="csY14" fmla="*/ 1876269 h 1921933"/>
              <a:gd name="csX15" fmla="*/ 2997199 w 2997199"/>
              <a:gd name="csY15" fmla="*/ 1601611 h 1921933"/>
              <a:gd name="csX16" fmla="*/ 2997199 w 2997199"/>
              <a:gd name="csY16" fmla="*/ 1601604 h 1921933"/>
              <a:gd name="csX17" fmla="*/ 2676870 w 2997199"/>
              <a:gd name="csY17" fmla="*/ 1921933 h 1921933"/>
              <a:gd name="csX18" fmla="*/ 2497666 w 2997199"/>
              <a:gd name="csY18" fmla="*/ 1921933 h 1921933"/>
              <a:gd name="csX19" fmla="*/ 2115523 w 2997199"/>
              <a:gd name="csY19" fmla="*/ 1921933 h 1921933"/>
              <a:gd name="csX20" fmla="*/ 1748366 w 2997199"/>
              <a:gd name="csY20" fmla="*/ 1921933 h 1921933"/>
              <a:gd name="csX21" fmla="*/ 1748366 w 2997199"/>
              <a:gd name="csY21" fmla="*/ 1921933 h 1921933"/>
              <a:gd name="csX22" fmla="*/ 1258073 w 2997199"/>
              <a:gd name="csY22" fmla="*/ 1921933 h 1921933"/>
              <a:gd name="csX23" fmla="*/ 782061 w 2997199"/>
              <a:gd name="csY23" fmla="*/ 1921933 h 1921933"/>
              <a:gd name="csX24" fmla="*/ 320329 w 2997199"/>
              <a:gd name="csY24" fmla="*/ 1921933 h 1921933"/>
              <a:gd name="csX25" fmla="*/ 0 w 2997199"/>
              <a:gd name="csY25" fmla="*/ 1601604 h 1921933"/>
              <a:gd name="csX26" fmla="*/ 0 w 2997199"/>
              <a:gd name="csY26" fmla="*/ 1601611 h 1921933"/>
              <a:gd name="csX27" fmla="*/ 0 w 2997199"/>
              <a:gd name="csY27" fmla="*/ 1121128 h 1921933"/>
              <a:gd name="csX28" fmla="*/ 0 w 2997199"/>
              <a:gd name="csY28" fmla="*/ 1121128 h 1921933"/>
              <a:gd name="csX29" fmla="*/ 0 w 2997199"/>
              <a:gd name="csY29" fmla="*/ 712721 h 1921933"/>
              <a:gd name="csX30" fmla="*/ 0 w 2997199"/>
              <a:gd name="csY30" fmla="*/ 320329 h 19219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2997199" h="1921933" fill="none" extrusionOk="0">
                <a:moveTo>
                  <a:pt x="0" y="320329"/>
                </a:moveTo>
                <a:cubicBezTo>
                  <a:pt x="-23294" y="133662"/>
                  <a:pt x="145422" y="-28632"/>
                  <a:pt x="320329" y="0"/>
                </a:cubicBezTo>
                <a:cubicBezTo>
                  <a:pt x="480101" y="-11978"/>
                  <a:pt x="578291" y="6239"/>
                  <a:pt x="782061" y="0"/>
                </a:cubicBezTo>
                <a:cubicBezTo>
                  <a:pt x="985831" y="-6239"/>
                  <a:pt x="1099191" y="34938"/>
                  <a:pt x="1215232" y="0"/>
                </a:cubicBezTo>
                <a:cubicBezTo>
                  <a:pt x="1331273" y="-34938"/>
                  <a:pt x="1628404" y="47179"/>
                  <a:pt x="1748366" y="0"/>
                </a:cubicBezTo>
                <a:lnTo>
                  <a:pt x="1748366" y="0"/>
                </a:lnTo>
                <a:cubicBezTo>
                  <a:pt x="1885706" y="-31727"/>
                  <a:pt x="2015079" y="7369"/>
                  <a:pt x="2130509" y="0"/>
                </a:cubicBezTo>
                <a:cubicBezTo>
                  <a:pt x="2245939" y="-7369"/>
                  <a:pt x="2327551" y="35142"/>
                  <a:pt x="2497666" y="0"/>
                </a:cubicBezTo>
                <a:cubicBezTo>
                  <a:pt x="2542161" y="-13886"/>
                  <a:pt x="2609346" y="8453"/>
                  <a:pt x="2676870" y="0"/>
                </a:cubicBezTo>
                <a:cubicBezTo>
                  <a:pt x="2848221" y="-6533"/>
                  <a:pt x="2993368" y="144962"/>
                  <a:pt x="2997199" y="320329"/>
                </a:cubicBezTo>
                <a:cubicBezTo>
                  <a:pt x="3003355" y="460752"/>
                  <a:pt x="2959978" y="575100"/>
                  <a:pt x="2997199" y="712721"/>
                </a:cubicBezTo>
                <a:cubicBezTo>
                  <a:pt x="3034420" y="850342"/>
                  <a:pt x="2993544" y="1025500"/>
                  <a:pt x="2997199" y="1121128"/>
                </a:cubicBezTo>
                <a:cubicBezTo>
                  <a:pt x="3127234" y="1257965"/>
                  <a:pt x="3177436" y="1494997"/>
                  <a:pt x="3288648" y="1610494"/>
                </a:cubicBezTo>
                <a:cubicBezTo>
                  <a:pt x="3399860" y="1725991"/>
                  <a:pt x="3407218" y="1928176"/>
                  <a:pt x="3591993" y="2119834"/>
                </a:cubicBezTo>
                <a:cubicBezTo>
                  <a:pt x="3488247" y="2039829"/>
                  <a:pt x="3389809" y="1913895"/>
                  <a:pt x="3312440" y="1876269"/>
                </a:cubicBezTo>
                <a:cubicBezTo>
                  <a:pt x="3235071" y="1838643"/>
                  <a:pt x="3127486" y="1686681"/>
                  <a:pt x="2997199" y="1601611"/>
                </a:cubicBezTo>
                <a:lnTo>
                  <a:pt x="2997199" y="1601604"/>
                </a:lnTo>
                <a:cubicBezTo>
                  <a:pt x="2995623" y="1740741"/>
                  <a:pt x="2826956" y="1880062"/>
                  <a:pt x="2676870" y="1921933"/>
                </a:cubicBezTo>
                <a:cubicBezTo>
                  <a:pt x="2622194" y="1938559"/>
                  <a:pt x="2544821" y="1912832"/>
                  <a:pt x="2497666" y="1921933"/>
                </a:cubicBezTo>
                <a:cubicBezTo>
                  <a:pt x="2349455" y="1940792"/>
                  <a:pt x="2264532" y="1903591"/>
                  <a:pt x="2115523" y="1921933"/>
                </a:cubicBezTo>
                <a:cubicBezTo>
                  <a:pt x="1966514" y="1940275"/>
                  <a:pt x="1930279" y="1904198"/>
                  <a:pt x="1748366" y="1921933"/>
                </a:cubicBezTo>
                <a:lnTo>
                  <a:pt x="1748366" y="1921933"/>
                </a:lnTo>
                <a:cubicBezTo>
                  <a:pt x="1580196" y="1961718"/>
                  <a:pt x="1463026" y="1898688"/>
                  <a:pt x="1258073" y="1921933"/>
                </a:cubicBezTo>
                <a:cubicBezTo>
                  <a:pt x="1053120" y="1945178"/>
                  <a:pt x="953795" y="1888629"/>
                  <a:pt x="782061" y="1921933"/>
                </a:cubicBezTo>
                <a:cubicBezTo>
                  <a:pt x="610327" y="1955237"/>
                  <a:pt x="457419" y="1896377"/>
                  <a:pt x="320329" y="1921933"/>
                </a:cubicBezTo>
                <a:cubicBezTo>
                  <a:pt x="161113" y="1892373"/>
                  <a:pt x="-22189" y="1764723"/>
                  <a:pt x="0" y="1601604"/>
                </a:cubicBezTo>
                <a:lnTo>
                  <a:pt x="0" y="1601611"/>
                </a:lnTo>
                <a:cubicBezTo>
                  <a:pt x="-7877" y="1377739"/>
                  <a:pt x="14146" y="1274082"/>
                  <a:pt x="0" y="1121128"/>
                </a:cubicBezTo>
                <a:lnTo>
                  <a:pt x="0" y="1121128"/>
                </a:lnTo>
                <a:cubicBezTo>
                  <a:pt x="-6859" y="1020521"/>
                  <a:pt x="26778" y="838686"/>
                  <a:pt x="0" y="712721"/>
                </a:cubicBezTo>
                <a:cubicBezTo>
                  <a:pt x="-26778" y="586756"/>
                  <a:pt x="38373" y="450689"/>
                  <a:pt x="0" y="320329"/>
                </a:cubicBezTo>
                <a:close/>
              </a:path>
              <a:path w="2997199" h="1921933" stroke="0" extrusionOk="0">
                <a:moveTo>
                  <a:pt x="0" y="320329"/>
                </a:moveTo>
                <a:cubicBezTo>
                  <a:pt x="19252" y="141463"/>
                  <a:pt x="108372" y="28698"/>
                  <a:pt x="320329" y="0"/>
                </a:cubicBezTo>
                <a:cubicBezTo>
                  <a:pt x="450890" y="-47497"/>
                  <a:pt x="641445" y="43215"/>
                  <a:pt x="824902" y="0"/>
                </a:cubicBezTo>
                <a:cubicBezTo>
                  <a:pt x="1008359" y="-43215"/>
                  <a:pt x="1194515" y="56540"/>
                  <a:pt x="1315195" y="0"/>
                </a:cubicBezTo>
                <a:cubicBezTo>
                  <a:pt x="1435875" y="-56540"/>
                  <a:pt x="1636299" y="13167"/>
                  <a:pt x="1748366" y="0"/>
                </a:cubicBezTo>
                <a:lnTo>
                  <a:pt x="1748366" y="0"/>
                </a:lnTo>
                <a:cubicBezTo>
                  <a:pt x="1843181" y="-43691"/>
                  <a:pt x="1979785" y="38633"/>
                  <a:pt x="2130509" y="0"/>
                </a:cubicBezTo>
                <a:cubicBezTo>
                  <a:pt x="2281233" y="-38633"/>
                  <a:pt x="2333125" y="31872"/>
                  <a:pt x="2497666" y="0"/>
                </a:cubicBezTo>
                <a:cubicBezTo>
                  <a:pt x="2550708" y="-18487"/>
                  <a:pt x="2620473" y="12563"/>
                  <a:pt x="2676870" y="0"/>
                </a:cubicBezTo>
                <a:cubicBezTo>
                  <a:pt x="2877363" y="-34790"/>
                  <a:pt x="3032286" y="143720"/>
                  <a:pt x="2997199" y="320329"/>
                </a:cubicBezTo>
                <a:cubicBezTo>
                  <a:pt x="3000036" y="400026"/>
                  <a:pt x="2961234" y="580598"/>
                  <a:pt x="2997199" y="696705"/>
                </a:cubicBezTo>
                <a:cubicBezTo>
                  <a:pt x="3033164" y="812812"/>
                  <a:pt x="2972224" y="994420"/>
                  <a:pt x="2997199" y="1121128"/>
                </a:cubicBezTo>
                <a:cubicBezTo>
                  <a:pt x="3099459" y="1277660"/>
                  <a:pt x="3126066" y="1432805"/>
                  <a:pt x="3300544" y="1630468"/>
                </a:cubicBezTo>
                <a:cubicBezTo>
                  <a:pt x="3475022" y="1828131"/>
                  <a:pt x="3500564" y="2008032"/>
                  <a:pt x="3591993" y="2119834"/>
                </a:cubicBezTo>
                <a:cubicBezTo>
                  <a:pt x="3499478" y="2100197"/>
                  <a:pt x="3427758" y="1964938"/>
                  <a:pt x="3288648" y="1855540"/>
                </a:cubicBezTo>
                <a:cubicBezTo>
                  <a:pt x="3149538" y="1746142"/>
                  <a:pt x="3103194" y="1636079"/>
                  <a:pt x="2997199" y="1601611"/>
                </a:cubicBezTo>
                <a:lnTo>
                  <a:pt x="2997199" y="1601604"/>
                </a:lnTo>
                <a:cubicBezTo>
                  <a:pt x="2973976" y="1824760"/>
                  <a:pt x="2848605" y="1961763"/>
                  <a:pt x="2676870" y="1921933"/>
                </a:cubicBezTo>
                <a:cubicBezTo>
                  <a:pt x="2631318" y="1923849"/>
                  <a:pt x="2558340" y="1914709"/>
                  <a:pt x="2497666" y="1921933"/>
                </a:cubicBezTo>
                <a:cubicBezTo>
                  <a:pt x="2417069" y="1955410"/>
                  <a:pt x="2197995" y="1887818"/>
                  <a:pt x="2123016" y="1921933"/>
                </a:cubicBezTo>
                <a:cubicBezTo>
                  <a:pt x="2048037" y="1956048"/>
                  <a:pt x="1902704" y="1881042"/>
                  <a:pt x="1748366" y="1921933"/>
                </a:cubicBezTo>
                <a:lnTo>
                  <a:pt x="1748366" y="1921933"/>
                </a:lnTo>
                <a:cubicBezTo>
                  <a:pt x="1641303" y="1923759"/>
                  <a:pt x="1486966" y="1887741"/>
                  <a:pt x="1315195" y="1921933"/>
                </a:cubicBezTo>
                <a:cubicBezTo>
                  <a:pt x="1143424" y="1956125"/>
                  <a:pt x="970721" y="1870320"/>
                  <a:pt x="810622" y="1921933"/>
                </a:cubicBezTo>
                <a:cubicBezTo>
                  <a:pt x="650523" y="1973546"/>
                  <a:pt x="545707" y="1921540"/>
                  <a:pt x="320329" y="1921933"/>
                </a:cubicBezTo>
                <a:cubicBezTo>
                  <a:pt x="144911" y="1941584"/>
                  <a:pt x="25610" y="1805126"/>
                  <a:pt x="0" y="1601604"/>
                </a:cubicBezTo>
                <a:lnTo>
                  <a:pt x="0" y="1601611"/>
                </a:lnTo>
                <a:cubicBezTo>
                  <a:pt x="-51627" y="1450634"/>
                  <a:pt x="39685" y="1237087"/>
                  <a:pt x="0" y="1121128"/>
                </a:cubicBezTo>
                <a:lnTo>
                  <a:pt x="0" y="1121128"/>
                </a:lnTo>
                <a:cubicBezTo>
                  <a:pt x="-17270" y="1045645"/>
                  <a:pt x="34835" y="822489"/>
                  <a:pt x="0" y="744752"/>
                </a:cubicBezTo>
                <a:cubicBezTo>
                  <a:pt x="-34835" y="667015"/>
                  <a:pt x="44261" y="408677"/>
                  <a:pt x="0" y="320329"/>
                </a:cubicBezTo>
                <a:close/>
              </a:path>
            </a:pathLst>
          </a:custGeom>
          <a:solidFill>
            <a:srgbClr val="84286A"/>
          </a:solidFill>
          <a:ln>
            <a:solidFill>
              <a:srgbClr val="608892"/>
            </a:solidFill>
            <a:prstDash val="sysDash"/>
            <a:extLst>
              <a:ext uri="{C807C97D-BFC1-408E-A445-0C87EB9F89A2}">
                <ask:lineSketchStyleProps xmlns:ask="http://schemas.microsoft.com/office/drawing/2018/sketchyshapes" sd="2537997674">
                  <a:prstGeom prst="wedgeRoundRectCallout">
                    <a:avLst>
                      <a:gd name="adj1" fmla="val 69845"/>
                      <a:gd name="adj2" fmla="val 60297"/>
                      <a:gd name="adj3" fmla="val 16667"/>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ED5DB8B-144C-C683-677A-DBE478BD4312}"/>
              </a:ext>
            </a:extLst>
          </p:cNvPr>
          <p:cNvSpPr txBox="1"/>
          <p:nvPr/>
        </p:nvSpPr>
        <p:spPr>
          <a:xfrm>
            <a:off x="5579094" y="4705515"/>
            <a:ext cx="2735174" cy="2154436"/>
          </a:xfrm>
          <a:prstGeom prst="rect">
            <a:avLst/>
          </a:prstGeom>
          <a:noFill/>
        </p:spPr>
        <p:txBody>
          <a:bodyPr wrap="square" rtlCol="0">
            <a:spAutoFit/>
          </a:bodyPr>
          <a:lstStyle/>
          <a:p>
            <a:pPr marL="0" indent="0">
              <a:spcBef>
                <a:spcPts val="2500"/>
              </a:spcBef>
              <a:buFont typeface="Arial" panose="020B0604020202020204" pitchFamily="34" charset="0"/>
              <a:buNone/>
            </a:pPr>
            <a:r>
              <a:rPr lang="en-GB" b="1">
                <a:solidFill>
                  <a:schemeClr val="bg1"/>
                </a:solidFill>
                <a:latin typeface="Arial" panose="020B0604020202020204" pitchFamily="34" charset="0"/>
                <a:cs typeface="Arial" panose="020B0604020202020204" pitchFamily="34" charset="0"/>
              </a:rPr>
              <a:t>Inclusive Care and Play</a:t>
            </a:r>
          </a:p>
          <a:p>
            <a:pPr marL="0" lvl="1" indent="0">
              <a:buFont typeface="Arial" panose="020B0604020202020204" pitchFamily="34" charset="0"/>
              <a:buNone/>
            </a:pPr>
            <a:r>
              <a:rPr lang="en-GB" sz="1600">
                <a:solidFill>
                  <a:schemeClr val="bg1"/>
                </a:solidFill>
                <a:latin typeface="Arial" panose="020B0604020202020204" pitchFamily="34" charset="0"/>
                <a:cs typeface="Arial" panose="020B0604020202020204" pitchFamily="34" charset="0"/>
              </a:rPr>
              <a:t>Access to play and education in hospitals supports mental health and ensures equitable care for children with special needs.</a:t>
            </a:r>
          </a:p>
          <a:p>
            <a:endParaRPr lang="en-GB"/>
          </a:p>
        </p:txBody>
      </p:sp>
      <p:sp>
        <p:nvSpPr>
          <p:cNvPr id="10" name="Speech Bubble: Oval 9">
            <a:extLst>
              <a:ext uri="{FF2B5EF4-FFF2-40B4-BE49-F238E27FC236}">
                <a16:creationId xmlns:a16="http://schemas.microsoft.com/office/drawing/2014/main" id="{FD05C470-18FA-0157-35FE-D59984B8A240}"/>
              </a:ext>
            </a:extLst>
          </p:cNvPr>
          <p:cNvSpPr/>
          <p:nvPr/>
        </p:nvSpPr>
        <p:spPr>
          <a:xfrm>
            <a:off x="786960" y="4394200"/>
            <a:ext cx="4470839" cy="2012216"/>
          </a:xfrm>
          <a:custGeom>
            <a:avLst/>
            <a:gdLst>
              <a:gd name="csX0" fmla="*/ -1033434 w 4470839"/>
              <a:gd name="csY0" fmla="*/ 2621052 h 2012216"/>
              <a:gd name="csX1" fmla="*/ -541514 w 4470839"/>
              <a:gd name="csY1" fmla="*/ 2283004 h 2012216"/>
              <a:gd name="csX2" fmla="*/ -79110 w 4470839"/>
              <a:gd name="csY2" fmla="*/ 1965238 h 2012216"/>
              <a:gd name="csX3" fmla="*/ 442325 w 4470839"/>
              <a:gd name="csY3" fmla="*/ 1606907 h 2012216"/>
              <a:gd name="csX4" fmla="*/ 1815712 w 4470839"/>
              <a:gd name="csY4" fmla="*/ 17893 h 2012216"/>
              <a:gd name="csX5" fmla="*/ 3697490 w 4470839"/>
              <a:gd name="csY5" fmla="*/ 245034 h 2012216"/>
              <a:gd name="csX6" fmla="*/ 2840334 w 4470839"/>
              <a:gd name="csY6" fmla="*/ 1974679 h 2012216"/>
              <a:gd name="csX7" fmla="*/ 1072948 w 4470839"/>
              <a:gd name="csY7" fmla="*/ 1865477 h 2012216"/>
              <a:gd name="csX8" fmla="*/ 504225 w 4470839"/>
              <a:gd name="csY8" fmla="*/ 2069482 h 2012216"/>
              <a:gd name="csX9" fmla="*/ 19757 w 4470839"/>
              <a:gd name="csY9" fmla="*/ 2243265 h 2012216"/>
              <a:gd name="csX10" fmla="*/ -443647 w 4470839"/>
              <a:gd name="csY10" fmla="*/ 2409491 h 2012216"/>
              <a:gd name="csX11" fmla="*/ -1033434 w 4470839"/>
              <a:gd name="csY11" fmla="*/ 2621052 h 2012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4470839" h="2012216" fill="none" extrusionOk="0">
                <a:moveTo>
                  <a:pt x="-1033434" y="2621052"/>
                </a:moveTo>
                <a:cubicBezTo>
                  <a:pt x="-882371" y="2499570"/>
                  <a:pt x="-742825" y="2502127"/>
                  <a:pt x="-541514" y="2283004"/>
                </a:cubicBezTo>
                <a:cubicBezTo>
                  <a:pt x="-340203" y="2063880"/>
                  <a:pt x="-178295" y="2071882"/>
                  <a:pt x="-79110" y="1965238"/>
                </a:cubicBezTo>
                <a:cubicBezTo>
                  <a:pt x="20075" y="1858594"/>
                  <a:pt x="333156" y="1705016"/>
                  <a:pt x="442325" y="1606907"/>
                </a:cubicBezTo>
                <a:cubicBezTo>
                  <a:pt x="-422000" y="1015881"/>
                  <a:pt x="-29469" y="251148"/>
                  <a:pt x="1815712" y="17893"/>
                </a:cubicBezTo>
                <a:cubicBezTo>
                  <a:pt x="2489650" y="-245"/>
                  <a:pt x="3107091" y="-50958"/>
                  <a:pt x="3697490" y="245034"/>
                </a:cubicBezTo>
                <a:cubicBezTo>
                  <a:pt x="5152038" y="1056411"/>
                  <a:pt x="4504943" y="1694741"/>
                  <a:pt x="2840334" y="1974679"/>
                </a:cubicBezTo>
                <a:cubicBezTo>
                  <a:pt x="2214507" y="2140671"/>
                  <a:pt x="1566888" y="2052721"/>
                  <a:pt x="1072948" y="1865477"/>
                </a:cubicBezTo>
                <a:cubicBezTo>
                  <a:pt x="934239" y="1991797"/>
                  <a:pt x="674683" y="1950695"/>
                  <a:pt x="504225" y="2069482"/>
                </a:cubicBezTo>
                <a:cubicBezTo>
                  <a:pt x="333767" y="2188269"/>
                  <a:pt x="161017" y="2185080"/>
                  <a:pt x="19757" y="2243265"/>
                </a:cubicBezTo>
                <a:cubicBezTo>
                  <a:pt x="-121503" y="2301449"/>
                  <a:pt x="-292241" y="2335308"/>
                  <a:pt x="-443647" y="2409491"/>
                </a:cubicBezTo>
                <a:cubicBezTo>
                  <a:pt x="-595053" y="2483674"/>
                  <a:pt x="-782691" y="2526531"/>
                  <a:pt x="-1033434" y="2621052"/>
                </a:cubicBezTo>
                <a:close/>
              </a:path>
              <a:path w="4470839" h="2012216" stroke="0" extrusionOk="0">
                <a:moveTo>
                  <a:pt x="-1033434" y="2621052"/>
                </a:moveTo>
                <a:cubicBezTo>
                  <a:pt x="-928648" y="2525153"/>
                  <a:pt x="-691649" y="2415033"/>
                  <a:pt x="-585787" y="2313428"/>
                </a:cubicBezTo>
                <a:cubicBezTo>
                  <a:pt x="-479925" y="2211823"/>
                  <a:pt x="-312021" y="2157598"/>
                  <a:pt x="-123383" y="1995663"/>
                </a:cubicBezTo>
                <a:cubicBezTo>
                  <a:pt x="65255" y="1833728"/>
                  <a:pt x="272539" y="1747078"/>
                  <a:pt x="442325" y="1606907"/>
                </a:cubicBezTo>
                <a:cubicBezTo>
                  <a:pt x="-274825" y="843421"/>
                  <a:pt x="143376" y="126775"/>
                  <a:pt x="1815712" y="17893"/>
                </a:cubicBezTo>
                <a:cubicBezTo>
                  <a:pt x="2484268" y="-149478"/>
                  <a:pt x="3155651" y="-46688"/>
                  <a:pt x="3697490" y="245034"/>
                </a:cubicBezTo>
                <a:cubicBezTo>
                  <a:pt x="5019614" y="1059233"/>
                  <a:pt x="4684243" y="2010119"/>
                  <a:pt x="2840334" y="1974679"/>
                </a:cubicBezTo>
                <a:cubicBezTo>
                  <a:pt x="2255388" y="2191285"/>
                  <a:pt x="1614586" y="2143524"/>
                  <a:pt x="1072948" y="1865477"/>
                </a:cubicBezTo>
                <a:cubicBezTo>
                  <a:pt x="821979" y="1986881"/>
                  <a:pt x="669374" y="1992872"/>
                  <a:pt x="546353" y="2054371"/>
                </a:cubicBezTo>
                <a:cubicBezTo>
                  <a:pt x="423332" y="2115870"/>
                  <a:pt x="282624" y="2145620"/>
                  <a:pt x="61885" y="2228153"/>
                </a:cubicBezTo>
                <a:cubicBezTo>
                  <a:pt x="-158854" y="2310686"/>
                  <a:pt x="-350747" y="2313045"/>
                  <a:pt x="-443647" y="2409491"/>
                </a:cubicBezTo>
                <a:cubicBezTo>
                  <a:pt x="-536547" y="2505937"/>
                  <a:pt x="-897180" y="2526193"/>
                  <a:pt x="-1033434" y="2621052"/>
                </a:cubicBezTo>
                <a:close/>
              </a:path>
            </a:pathLst>
          </a:custGeom>
          <a:solidFill>
            <a:srgbClr val="608892"/>
          </a:solidFill>
          <a:ln w="38100">
            <a:solidFill>
              <a:srgbClr val="84286A"/>
            </a:solidFill>
            <a:prstDash val="sysDash"/>
            <a:extLst>
              <a:ext uri="{C807C97D-BFC1-408E-A445-0C87EB9F89A2}">
                <ask:lineSketchStyleProps xmlns:ask="http://schemas.microsoft.com/office/drawing/2018/sketchyshapes" sd="1897645883">
                  <a:prstGeom prst="wedgeEllipseCallout">
                    <a:avLst>
                      <a:gd name="adj1" fmla="val -73115"/>
                      <a:gd name="adj2" fmla="val 80257"/>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AB68B1F-3A49-A6E0-2CBD-E0E395C901D3}"/>
              </a:ext>
            </a:extLst>
          </p:cNvPr>
          <p:cNvSpPr txBox="1"/>
          <p:nvPr/>
        </p:nvSpPr>
        <p:spPr>
          <a:xfrm>
            <a:off x="1193800" y="4775200"/>
            <a:ext cx="3818467" cy="1631216"/>
          </a:xfrm>
          <a:prstGeom prst="rect">
            <a:avLst/>
          </a:prstGeom>
          <a:noFill/>
        </p:spPr>
        <p:txBody>
          <a:bodyPr wrap="square" rtlCol="0">
            <a:spAutoFit/>
          </a:bodyPr>
          <a:lstStyle/>
          <a:p>
            <a:pPr marL="0" indent="0">
              <a:spcBef>
                <a:spcPts val="2500"/>
              </a:spcBef>
              <a:buFont typeface="Arial" panose="020B0604020202020204" pitchFamily="34" charset="0"/>
              <a:buNone/>
            </a:pPr>
            <a:r>
              <a:rPr lang="en-GB" b="1">
                <a:solidFill>
                  <a:schemeClr val="bg1"/>
                </a:solidFill>
                <a:latin typeface="Arial" panose="020B0604020202020204" pitchFamily="34" charset="0"/>
                <a:cs typeface="Arial" panose="020B0604020202020204" pitchFamily="34" charset="0"/>
              </a:rPr>
              <a:t>Child Involvement and Feedback</a:t>
            </a:r>
          </a:p>
          <a:p>
            <a:pPr marL="0" lvl="1" indent="0">
              <a:buFont typeface="Arial" panose="020B0604020202020204" pitchFamily="34" charset="0"/>
              <a:buNone/>
            </a:pPr>
            <a:r>
              <a:rPr lang="en-GB" sz="1600">
                <a:solidFill>
                  <a:schemeClr val="bg1"/>
                </a:solidFill>
                <a:latin typeface="Arial" panose="020B0604020202020204" pitchFamily="34" charset="0"/>
                <a:cs typeface="Arial" panose="020B0604020202020204" pitchFamily="34" charset="0"/>
              </a:rPr>
              <a:t>Involving children in healthcare decisions builds trust and improves treatment. While feedback (like this survey) identifies service gaps</a:t>
            </a:r>
            <a:r>
              <a:rPr lang="en-GB" sz="1600">
                <a:solidFill>
                  <a:schemeClr val="bg1"/>
                </a:solidFill>
              </a:rPr>
              <a:t>.</a:t>
            </a:r>
          </a:p>
          <a:p>
            <a:endParaRPr lang="en-GB"/>
          </a:p>
        </p:txBody>
      </p:sp>
      <p:pic>
        <p:nvPicPr>
          <p:cNvPr id="15" name="Picture 14">
            <a:extLst>
              <a:ext uri="{FF2B5EF4-FFF2-40B4-BE49-F238E27FC236}">
                <a16:creationId xmlns:a16="http://schemas.microsoft.com/office/drawing/2014/main" id="{E430FB3B-CF6D-F5D3-03F1-2DDD625F2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65" y="1782196"/>
            <a:ext cx="1385406" cy="16468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artoon bear wearing sunglasses and boots&#10;&#10;Description automatically generated">
            <a:extLst>
              <a:ext uri="{FF2B5EF4-FFF2-40B4-BE49-F238E27FC236}">
                <a16:creationId xmlns:a16="http://schemas.microsoft.com/office/drawing/2014/main" id="{087BF433-A0DD-78FB-CCE3-77AACB91F9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9727" y="414868"/>
            <a:ext cx="2145230" cy="2734655"/>
          </a:xfrm>
          <a:prstGeom prst="rect">
            <a:avLst/>
          </a:prstGeom>
        </p:spPr>
      </p:pic>
    </p:spTree>
    <p:extLst>
      <p:ext uri="{BB962C8B-B14F-4D97-AF65-F5344CB8AC3E}">
        <p14:creationId xmlns:p14="http://schemas.microsoft.com/office/powerpoint/2010/main" val="249004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7BE079-7FE6-56B0-0144-02B21EA9E79D}"/>
              </a:ext>
            </a:extLst>
          </p:cNvPr>
          <p:cNvSpPr txBox="1"/>
          <p:nvPr/>
        </p:nvSpPr>
        <p:spPr>
          <a:xfrm>
            <a:off x="586409" y="727215"/>
            <a:ext cx="10813719" cy="923330"/>
          </a:xfrm>
          <a:prstGeom prst="rect">
            <a:avLst/>
          </a:prstGeom>
          <a:noFill/>
        </p:spPr>
        <p:txBody>
          <a:bodyPr wrap="square" rtlCol="0">
            <a:spAutoFit/>
          </a:bodyPr>
          <a:lstStyle/>
          <a:p>
            <a:pPr algn="ctr"/>
            <a:r>
              <a:rPr lang="en-GB" sz="5400">
                <a:solidFill>
                  <a:srgbClr val="84286A"/>
                </a:solidFill>
                <a:latin typeface="Arial Rounded MT Bold" panose="020F0704030504030204" pitchFamily="34" charset="0"/>
              </a:rPr>
              <a:t>SEND US WHAT YOU’VE DONE</a:t>
            </a:r>
            <a:endParaRPr lang="en-GB" sz="4000">
              <a:solidFill>
                <a:srgbClr val="608892"/>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8C0942EC-AF25-FC28-ACD9-043327B87210}"/>
              </a:ext>
            </a:extLst>
          </p:cNvPr>
          <p:cNvSpPr txBox="1"/>
          <p:nvPr/>
        </p:nvSpPr>
        <p:spPr>
          <a:xfrm>
            <a:off x="1335156" y="2047462"/>
            <a:ext cx="9521687" cy="707886"/>
          </a:xfrm>
          <a:prstGeom prst="rect">
            <a:avLst/>
          </a:prstGeom>
          <a:noFill/>
        </p:spPr>
        <p:txBody>
          <a:bodyPr wrap="square" rtlCol="0">
            <a:spAutoFit/>
          </a:bodyPr>
          <a:lstStyle/>
          <a:p>
            <a:pPr algn="ctr"/>
            <a:r>
              <a:rPr lang="en-GB" sz="2000">
                <a:solidFill>
                  <a:srgbClr val="608892"/>
                </a:solidFill>
                <a:latin typeface="Arial Rounded MT Bold" panose="020F0704030504030204" pitchFamily="34" charset="0"/>
              </a:rPr>
              <a:t>Join our Health Rights Defenders. </a:t>
            </a:r>
          </a:p>
          <a:p>
            <a:pPr algn="ctr"/>
            <a:r>
              <a:rPr lang="en-GB" sz="2000">
                <a:solidFill>
                  <a:srgbClr val="608892"/>
                </a:solidFill>
                <a:latin typeface="Arial Rounded MT Bold" panose="020F0704030504030204" pitchFamily="34" charset="0"/>
              </a:rPr>
              <a:t>Your class can get a Health Rights Defender Bear, Badge and Certificate.</a:t>
            </a:r>
            <a:r>
              <a:rPr lang="en-GB" sz="2000"/>
              <a:t> </a:t>
            </a:r>
          </a:p>
        </p:txBody>
      </p:sp>
      <p:sp>
        <p:nvSpPr>
          <p:cNvPr id="7" name="TextBox 6">
            <a:extLst>
              <a:ext uri="{FF2B5EF4-FFF2-40B4-BE49-F238E27FC236}">
                <a16:creationId xmlns:a16="http://schemas.microsoft.com/office/drawing/2014/main" id="{59BF48F8-BF9B-69FF-6041-0E77CDEEF2D4}"/>
              </a:ext>
            </a:extLst>
          </p:cNvPr>
          <p:cNvSpPr txBox="1"/>
          <p:nvPr/>
        </p:nvSpPr>
        <p:spPr>
          <a:xfrm>
            <a:off x="2017643" y="3133157"/>
            <a:ext cx="8289235" cy="1938992"/>
          </a:xfrm>
          <a:prstGeom prst="rect">
            <a:avLst/>
          </a:prstGeom>
          <a:noFill/>
        </p:spPr>
        <p:txBody>
          <a:bodyPr wrap="square" lIns="91440" tIns="45720" rIns="91440" bIns="45720" rtlCol="0" anchor="t">
            <a:spAutoFit/>
          </a:bodyPr>
          <a:lstStyle/>
          <a:p>
            <a:pPr algn="ctr"/>
            <a:r>
              <a:rPr lang="en-GB" sz="2400">
                <a:solidFill>
                  <a:srgbClr val="84286A"/>
                </a:solidFill>
                <a:latin typeface="Arial Rounded MT Bold"/>
              </a:rPr>
              <a:t>EMAIL: </a:t>
            </a:r>
            <a:r>
              <a:rPr lang="en-GB" sz="2400" dirty="0">
                <a:solidFill>
                  <a:srgbClr val="84286A"/>
                </a:solidFill>
                <a:latin typeface="Arial Rounded MT Bold"/>
                <a:hlinkClick r:id="rId2">
                  <a:extLst>
                    <a:ext uri="{A12FA001-AC4F-418D-AE19-62706E023703}">
                      <ahyp:hlinkClr xmlns:ahyp="http://schemas.microsoft.com/office/drawing/2018/hyperlinkcolor" val="tx"/>
                    </a:ext>
                  </a:extLst>
                </a:hlinkClick>
              </a:rPr>
              <a:t>CYPHRS@childrenshealthscotland.org</a:t>
            </a:r>
            <a:r>
              <a:rPr lang="en-GB" sz="2400" dirty="0">
                <a:solidFill>
                  <a:srgbClr val="84286A"/>
                </a:solidFill>
                <a:latin typeface="Arial Rounded MT Bold"/>
              </a:rPr>
              <a:t> </a:t>
            </a:r>
          </a:p>
          <a:p>
            <a:pPr algn="ctr"/>
            <a:endParaRPr lang="en-GB" sz="2400">
              <a:solidFill>
                <a:srgbClr val="84286A"/>
              </a:solidFill>
              <a:latin typeface="Arial Rounded MT Bold" panose="020F0704030504030204" pitchFamily="34" charset="0"/>
            </a:endParaRPr>
          </a:p>
          <a:p>
            <a:pPr algn="ctr"/>
            <a:r>
              <a:rPr lang="en-GB" sz="2400" dirty="0">
                <a:solidFill>
                  <a:srgbClr val="84286A"/>
                </a:solidFill>
                <a:latin typeface="Arial Rounded MT Bold"/>
              </a:rPr>
              <a:t>With your School Name, Area, Health Board and number of CYP who’ve taken part. Also, what year group you are you teaching.</a:t>
            </a:r>
          </a:p>
        </p:txBody>
      </p:sp>
      <p:pic>
        <p:nvPicPr>
          <p:cNvPr id="8" name="Picture 7">
            <a:extLst>
              <a:ext uri="{FF2B5EF4-FFF2-40B4-BE49-F238E27FC236}">
                <a16:creationId xmlns:a16="http://schemas.microsoft.com/office/drawing/2014/main" id="{EE3DD10E-4250-07EF-06DC-122DAB177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96284">
            <a:off x="10200677" y="2842671"/>
            <a:ext cx="1312329" cy="15599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artoon of a bear wearing a mask and boots&#10;&#10;Description automatically generated">
            <a:extLst>
              <a:ext uri="{FF2B5EF4-FFF2-40B4-BE49-F238E27FC236}">
                <a16:creationId xmlns:a16="http://schemas.microsoft.com/office/drawing/2014/main" id="{6E6B267A-AC41-2D7D-E222-BE1B6A9BD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38" y="4102653"/>
            <a:ext cx="2273436" cy="2371671"/>
          </a:xfrm>
          <a:prstGeom prst="rect">
            <a:avLst/>
          </a:prstGeom>
        </p:spPr>
      </p:pic>
      <p:pic>
        <p:nvPicPr>
          <p:cNvPr id="10" name="Picture 9" descr="A close-up of a sign&#10;&#10;Description automatically generated">
            <a:extLst>
              <a:ext uri="{FF2B5EF4-FFF2-40B4-BE49-F238E27FC236}">
                <a16:creationId xmlns:a16="http://schemas.microsoft.com/office/drawing/2014/main" id="{EB3879E3-0755-791E-7E73-C7DB84D63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3334" y="5072149"/>
            <a:ext cx="4817851" cy="1267232"/>
          </a:xfrm>
          <a:prstGeom prst="rect">
            <a:avLst/>
          </a:prstGeom>
        </p:spPr>
      </p:pic>
    </p:spTree>
    <p:extLst>
      <p:ext uri="{BB962C8B-B14F-4D97-AF65-F5344CB8AC3E}">
        <p14:creationId xmlns:p14="http://schemas.microsoft.com/office/powerpoint/2010/main" val="29124054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a53d5b-ee8b-409c-9301-b2e8acbbeef6">
      <Terms xmlns="http://schemas.microsoft.com/office/infopath/2007/PartnerControls"/>
    </lcf76f155ced4ddcb4097134ff3c332f>
    <TaxCatchAll xmlns="80fe208b-d54a-487c-a8e6-ba53ddcbeb4e" xsi:nil="true"/>
    <SharedWithUsers xmlns="80fe208b-d54a-487c-a8e6-ba53ddcbeb4e">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3CF9EEBE5AC549ABDEC12F9F3FC592" ma:contentTypeVersion="18" ma:contentTypeDescription="Create a new document." ma:contentTypeScope="" ma:versionID="0d0498b184ae0d07d037c430e2c45377">
  <xsd:schema xmlns:xsd="http://www.w3.org/2001/XMLSchema" xmlns:xs="http://www.w3.org/2001/XMLSchema" xmlns:p="http://schemas.microsoft.com/office/2006/metadata/properties" xmlns:ns2="aca53d5b-ee8b-409c-9301-b2e8acbbeef6" xmlns:ns3="80fe208b-d54a-487c-a8e6-ba53ddcbeb4e" targetNamespace="http://schemas.microsoft.com/office/2006/metadata/properties" ma:root="true" ma:fieldsID="91e8a25bb869e494580295013cb90a5d" ns2:_="" ns3:_="">
    <xsd:import namespace="aca53d5b-ee8b-409c-9301-b2e8acbbeef6"/>
    <xsd:import namespace="80fe208b-d54a-487c-a8e6-ba53ddcbeb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a53d5b-ee8b-409c-9301-b2e8acbbee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7090dfd-9e83-4e85-81bf-ff880635913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fe208b-d54a-487c-a8e6-ba53ddcbeb4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557af08-06a8-4062-a74a-4501459e53ea}" ma:internalName="TaxCatchAll" ma:showField="CatchAllData" ma:web="80fe208b-d54a-487c-a8e6-ba53ddcbeb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C0B015-18A5-4E51-9B98-49EE71667EC8}">
  <ds:schemaRefs>
    <ds:schemaRef ds:uri="http://schemas.microsoft.com/sharepoint/v3/contenttype/forms"/>
  </ds:schemaRefs>
</ds:datastoreItem>
</file>

<file path=customXml/itemProps2.xml><?xml version="1.0" encoding="utf-8"?>
<ds:datastoreItem xmlns:ds="http://schemas.openxmlformats.org/officeDocument/2006/customXml" ds:itemID="{04D8F385-07CA-44B8-9438-C4C23F2D0738}">
  <ds:schemaRefs>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 ds:uri="80fe208b-d54a-487c-a8e6-ba53ddcbeb4e"/>
    <ds:schemaRef ds:uri="aca53d5b-ee8b-409c-9301-b2e8acbbeef6"/>
    <ds:schemaRef ds:uri="http://purl.org/dc/terms/"/>
  </ds:schemaRefs>
</ds:datastoreItem>
</file>

<file path=customXml/itemProps3.xml><?xml version="1.0" encoding="utf-8"?>
<ds:datastoreItem xmlns:ds="http://schemas.openxmlformats.org/officeDocument/2006/customXml" ds:itemID="{20B61DC0-8823-476A-90EE-EA4A77AFA6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a53d5b-ee8b-409c-9301-b2e8acbbeef6"/>
    <ds:schemaRef ds:uri="80fe208b-d54a-487c-a8e6-ba53ddcbeb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551</TotalTime>
  <Words>1394</Words>
  <Application>Microsoft Office PowerPoint</Application>
  <PresentationFormat>Widescreen</PresentationFormat>
  <Paragraphs>61</Paragraphs>
  <Slides>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Arial Black</vt:lpstr>
      <vt:lpstr>Arial Rounded MT Bold</vt:lpstr>
      <vt:lpstr>Calibri</vt:lpstr>
      <vt:lpstr>Segoe UI</vt:lpstr>
      <vt:lpstr>Tahoma</vt:lpstr>
      <vt:lpstr>1_Office Theme</vt:lpstr>
      <vt:lpstr>PowerPoint Presentation</vt:lpstr>
      <vt:lpstr>PowerPoint Presentation</vt:lpstr>
      <vt:lpstr>Welcome to the Power Pack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Michelle Wilson</cp:lastModifiedBy>
  <cp:revision>9</cp:revision>
  <dcterms:created xsi:type="dcterms:W3CDTF">2026-01-12T17:37:28Z</dcterms:created>
  <dcterms:modified xsi:type="dcterms:W3CDTF">2026-03-09T10:19:18Z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0x010100643CF9EEBE5AC549ABDEC12F9F3FC592</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